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6" r:id="rId8"/>
    <p:sldId id="261" r:id="rId9"/>
    <p:sldId id="263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00"/>
    <a:srgbClr val="996633"/>
    <a:srgbClr val="33CC33"/>
    <a:srgbClr val="66FF66"/>
    <a:srgbClr val="3A1D00"/>
    <a:srgbClr val="663300"/>
    <a:srgbClr val="101010"/>
    <a:srgbClr val="961E82"/>
    <a:srgbClr val="141414"/>
    <a:srgbClr val="BEA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A3182B-7984-403C-A64A-66D82CD67863}" v="83" dt="2022-09-30T13:31:27.3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734" y="77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thrine Duedahl-Olesen" userId="0f4ad920445e6980" providerId="LiveId" clId="{6FC6B54B-9966-430A-BAA2-9159CA2A7136}"/>
    <pc:docChg chg="custSel addSld modSld sldOrd">
      <pc:chgData name="Cathrine Duedahl-Olesen" userId="0f4ad920445e6980" providerId="LiveId" clId="{6FC6B54B-9966-430A-BAA2-9159CA2A7136}" dt="2022-09-28T11:11:19.821" v="307" actId="1076"/>
      <pc:docMkLst>
        <pc:docMk/>
      </pc:docMkLst>
      <pc:sldChg chg="addSp delSp modSp add mod ord">
        <pc:chgData name="Cathrine Duedahl-Olesen" userId="0f4ad920445e6980" providerId="LiveId" clId="{6FC6B54B-9966-430A-BAA2-9159CA2A7136}" dt="2022-09-28T10:43:36.866" v="78" actId="478"/>
        <pc:sldMkLst>
          <pc:docMk/>
          <pc:sldMk cId="268708755" sldId="263"/>
        </pc:sldMkLst>
        <pc:spChg chg="mod">
          <ac:chgData name="Cathrine Duedahl-Olesen" userId="0f4ad920445e6980" providerId="LiveId" clId="{6FC6B54B-9966-430A-BAA2-9159CA2A7136}" dt="2022-09-28T10:34:41.968" v="17" actId="1076"/>
          <ac:spMkLst>
            <pc:docMk/>
            <pc:sldMk cId="268708755" sldId="263"/>
            <ac:spMk id="2" creationId="{9933664A-A3BA-694B-57AE-6DE859079353}"/>
          </ac:spMkLst>
        </pc:spChg>
        <pc:picChg chg="add mod">
          <ac:chgData name="Cathrine Duedahl-Olesen" userId="0f4ad920445e6980" providerId="LiveId" clId="{6FC6B54B-9966-430A-BAA2-9159CA2A7136}" dt="2022-09-28T10:41:06.831" v="67" actId="1076"/>
          <ac:picMkLst>
            <pc:docMk/>
            <pc:sldMk cId="268708755" sldId="263"/>
            <ac:picMk id="3" creationId="{48AEE966-9B0E-D67B-F9FE-84921A20836C}"/>
          </ac:picMkLst>
        </pc:picChg>
        <pc:picChg chg="mod">
          <ac:chgData name="Cathrine Duedahl-Olesen" userId="0f4ad920445e6980" providerId="LiveId" clId="{6FC6B54B-9966-430A-BAA2-9159CA2A7136}" dt="2022-09-28T10:42:16.938" v="75" actId="1076"/>
          <ac:picMkLst>
            <pc:docMk/>
            <pc:sldMk cId="268708755" sldId="263"/>
            <ac:picMk id="4" creationId="{3056FC42-F4B2-90D9-4809-7F93F5DFD8EC}"/>
          </ac:picMkLst>
        </pc:picChg>
        <pc:picChg chg="add del mod">
          <ac:chgData name="Cathrine Duedahl-Olesen" userId="0f4ad920445e6980" providerId="LiveId" clId="{6FC6B54B-9966-430A-BAA2-9159CA2A7136}" dt="2022-09-28T10:37:06.998" v="42" actId="1076"/>
          <ac:picMkLst>
            <pc:docMk/>
            <pc:sldMk cId="268708755" sldId="263"/>
            <ac:picMk id="5" creationId="{FCDA3085-4873-9EE7-BF50-E4FBA2D734CA}"/>
          </ac:picMkLst>
        </pc:picChg>
        <pc:picChg chg="del">
          <ac:chgData name="Cathrine Duedahl-Olesen" userId="0f4ad920445e6980" providerId="LiveId" clId="{6FC6B54B-9966-430A-BAA2-9159CA2A7136}" dt="2022-09-28T10:29:28.841" v="4" actId="478"/>
          <ac:picMkLst>
            <pc:docMk/>
            <pc:sldMk cId="268708755" sldId="263"/>
            <ac:picMk id="6" creationId="{E10CF246-C6EF-BE92-9349-A4038E1DD0F4}"/>
          </ac:picMkLst>
        </pc:picChg>
        <pc:picChg chg="del">
          <ac:chgData name="Cathrine Duedahl-Olesen" userId="0f4ad920445e6980" providerId="LiveId" clId="{6FC6B54B-9966-430A-BAA2-9159CA2A7136}" dt="2022-09-28T10:29:26.022" v="3" actId="478"/>
          <ac:picMkLst>
            <pc:docMk/>
            <pc:sldMk cId="268708755" sldId="263"/>
            <ac:picMk id="8" creationId="{21632F0A-DCA8-5ECF-6D66-5FC9E6BDD730}"/>
          </ac:picMkLst>
        </pc:picChg>
        <pc:picChg chg="add del">
          <ac:chgData name="Cathrine Duedahl-Olesen" userId="0f4ad920445e6980" providerId="LiveId" clId="{6FC6B54B-9966-430A-BAA2-9159CA2A7136}" dt="2022-09-28T10:30:51.254" v="15"/>
          <ac:picMkLst>
            <pc:docMk/>
            <pc:sldMk cId="268708755" sldId="263"/>
            <ac:picMk id="1026" creationId="{9728103F-FC99-CF35-98F5-BE4846B7915F}"/>
          </ac:picMkLst>
        </pc:picChg>
        <pc:picChg chg="add mod">
          <ac:chgData name="Cathrine Duedahl-Olesen" userId="0f4ad920445e6980" providerId="LiveId" clId="{6FC6B54B-9966-430A-BAA2-9159CA2A7136}" dt="2022-09-28T10:39:04.037" v="57" actId="14100"/>
          <ac:picMkLst>
            <pc:docMk/>
            <pc:sldMk cId="268708755" sldId="263"/>
            <ac:picMk id="1028" creationId="{82225DC9-5D16-B24A-7808-759342247FAA}"/>
          </ac:picMkLst>
        </pc:picChg>
        <pc:picChg chg="add del mod">
          <ac:chgData name="Cathrine Duedahl-Olesen" userId="0f4ad920445e6980" providerId="LiveId" clId="{6FC6B54B-9966-430A-BAA2-9159CA2A7136}" dt="2022-09-28T10:36:28.083" v="29"/>
          <ac:picMkLst>
            <pc:docMk/>
            <pc:sldMk cId="268708755" sldId="263"/>
            <ac:picMk id="1030" creationId="{069EF8EB-E3D7-B3B7-D02A-04A8B4A2038A}"/>
          </ac:picMkLst>
        </pc:picChg>
        <pc:picChg chg="add del mod">
          <ac:chgData name="Cathrine Duedahl-Olesen" userId="0f4ad920445e6980" providerId="LiveId" clId="{6FC6B54B-9966-430A-BAA2-9159CA2A7136}" dt="2022-09-28T10:36:43.942" v="33" actId="478"/>
          <ac:picMkLst>
            <pc:docMk/>
            <pc:sldMk cId="268708755" sldId="263"/>
            <ac:picMk id="1032" creationId="{49DF9676-CDC9-590C-3A6E-466683664771}"/>
          </ac:picMkLst>
        </pc:picChg>
        <pc:picChg chg="add mod">
          <ac:chgData name="Cathrine Duedahl-Olesen" userId="0f4ad920445e6980" providerId="LiveId" clId="{6FC6B54B-9966-430A-BAA2-9159CA2A7136}" dt="2022-09-28T10:38:01.043" v="51" actId="1076"/>
          <ac:picMkLst>
            <pc:docMk/>
            <pc:sldMk cId="268708755" sldId="263"/>
            <ac:picMk id="1034" creationId="{0FA2B098-7673-01F9-AA69-917B27A8E903}"/>
          </ac:picMkLst>
        </pc:picChg>
        <pc:picChg chg="add mod">
          <ac:chgData name="Cathrine Duedahl-Olesen" userId="0f4ad920445e6980" providerId="LiveId" clId="{6FC6B54B-9966-430A-BAA2-9159CA2A7136}" dt="2022-09-28T10:38:43.936" v="54" actId="1076"/>
          <ac:picMkLst>
            <pc:docMk/>
            <pc:sldMk cId="268708755" sldId="263"/>
            <ac:picMk id="1036" creationId="{42059F17-1272-FCC2-172A-DE6BE82B91A1}"/>
          </ac:picMkLst>
        </pc:picChg>
        <pc:picChg chg="add del mod">
          <ac:chgData name="Cathrine Duedahl-Olesen" userId="0f4ad920445e6980" providerId="LiveId" clId="{6FC6B54B-9966-430A-BAA2-9159CA2A7136}" dt="2022-09-28T10:43:36.866" v="78" actId="478"/>
          <ac:picMkLst>
            <pc:docMk/>
            <pc:sldMk cId="268708755" sldId="263"/>
            <ac:picMk id="1038" creationId="{3F04E5AF-728D-4EC0-13CB-2A7B9FA73FC0}"/>
          </ac:picMkLst>
        </pc:picChg>
      </pc:sldChg>
      <pc:sldChg chg="addSp delSp modSp new mod setBg">
        <pc:chgData name="Cathrine Duedahl-Olesen" userId="0f4ad920445e6980" providerId="LiveId" clId="{6FC6B54B-9966-430A-BAA2-9159CA2A7136}" dt="2022-09-28T10:56:29.527" v="161" actId="12788"/>
        <pc:sldMkLst>
          <pc:docMk/>
          <pc:sldMk cId="3007145318" sldId="264"/>
        </pc:sldMkLst>
        <pc:spChg chg="add mod">
          <ac:chgData name="Cathrine Duedahl-Olesen" userId="0f4ad920445e6980" providerId="LiveId" clId="{6FC6B54B-9966-430A-BAA2-9159CA2A7136}" dt="2022-09-28T10:56:29.527" v="161" actId="12788"/>
          <ac:spMkLst>
            <pc:docMk/>
            <pc:sldMk cId="3007145318" sldId="264"/>
            <ac:spMk id="23" creationId="{A67A8C52-1D4A-BBD3-2E4F-BC957D8E787F}"/>
          </ac:spMkLst>
        </pc:spChg>
        <pc:picChg chg="add mod">
          <ac:chgData name="Cathrine Duedahl-Olesen" userId="0f4ad920445e6980" providerId="LiveId" clId="{6FC6B54B-9966-430A-BAA2-9159CA2A7136}" dt="2022-09-28T10:43:48.809" v="79"/>
          <ac:picMkLst>
            <pc:docMk/>
            <pc:sldMk cId="3007145318" sldId="264"/>
            <ac:picMk id="2" creationId="{D1EF191F-9979-D413-3918-250350A09ACF}"/>
          </ac:picMkLst>
        </pc:picChg>
        <pc:picChg chg="add mod">
          <ac:chgData name="Cathrine Duedahl-Olesen" userId="0f4ad920445e6980" providerId="LiveId" clId="{6FC6B54B-9966-430A-BAA2-9159CA2A7136}" dt="2022-09-28T10:44:19.889" v="86" actId="1076"/>
          <ac:picMkLst>
            <pc:docMk/>
            <pc:sldMk cId="3007145318" sldId="264"/>
            <ac:picMk id="3" creationId="{FA38588F-07D1-B46A-2A41-BB01B1E1A135}"/>
          </ac:picMkLst>
        </pc:picChg>
        <pc:picChg chg="add mod">
          <ac:chgData name="Cathrine Duedahl-Olesen" userId="0f4ad920445e6980" providerId="LiveId" clId="{6FC6B54B-9966-430A-BAA2-9159CA2A7136}" dt="2022-09-28T10:45:57.886" v="114" actId="1076"/>
          <ac:picMkLst>
            <pc:docMk/>
            <pc:sldMk cId="3007145318" sldId="264"/>
            <ac:picMk id="4" creationId="{D59F9967-07ED-89BF-2822-5A1D9EC1089C}"/>
          </ac:picMkLst>
        </pc:picChg>
        <pc:picChg chg="add mod">
          <ac:chgData name="Cathrine Duedahl-Olesen" userId="0f4ad920445e6980" providerId="LiveId" clId="{6FC6B54B-9966-430A-BAA2-9159CA2A7136}" dt="2022-09-28T10:45:55.634" v="113" actId="1076"/>
          <ac:picMkLst>
            <pc:docMk/>
            <pc:sldMk cId="3007145318" sldId="264"/>
            <ac:picMk id="5" creationId="{125B9883-70FB-E130-9AB6-540F2D5A469B}"/>
          </ac:picMkLst>
        </pc:picChg>
        <pc:picChg chg="add mod">
          <ac:chgData name="Cathrine Duedahl-Olesen" userId="0f4ad920445e6980" providerId="LiveId" clId="{6FC6B54B-9966-430A-BAA2-9159CA2A7136}" dt="2022-09-28T10:47:23.965" v="128" actId="14100"/>
          <ac:picMkLst>
            <pc:docMk/>
            <pc:sldMk cId="3007145318" sldId="264"/>
            <ac:picMk id="6" creationId="{E04B963B-203E-47B9-052E-E174A9A921DA}"/>
          </ac:picMkLst>
        </pc:picChg>
        <pc:picChg chg="add mod">
          <ac:chgData name="Cathrine Duedahl-Olesen" userId="0f4ad920445e6980" providerId="LiveId" clId="{6FC6B54B-9966-430A-BAA2-9159CA2A7136}" dt="2022-09-28T10:44:41.840" v="92" actId="1076"/>
          <ac:picMkLst>
            <pc:docMk/>
            <pc:sldMk cId="3007145318" sldId="264"/>
            <ac:picMk id="7" creationId="{C52CCC9D-7C64-EAE1-984B-E443341526C9}"/>
          </ac:picMkLst>
        </pc:picChg>
        <pc:picChg chg="add mod">
          <ac:chgData name="Cathrine Duedahl-Olesen" userId="0f4ad920445e6980" providerId="LiveId" clId="{6FC6B54B-9966-430A-BAA2-9159CA2A7136}" dt="2022-09-28T10:53:16.239" v="146" actId="1076"/>
          <ac:picMkLst>
            <pc:docMk/>
            <pc:sldMk cId="3007145318" sldId="264"/>
            <ac:picMk id="8" creationId="{710C6BFB-4A8C-E4BD-6E68-C81C6DFD07BD}"/>
          </ac:picMkLst>
        </pc:picChg>
        <pc:picChg chg="add mod">
          <ac:chgData name="Cathrine Duedahl-Olesen" userId="0f4ad920445e6980" providerId="LiveId" clId="{6FC6B54B-9966-430A-BAA2-9159CA2A7136}" dt="2022-09-28T10:45:52.225" v="112" actId="1076"/>
          <ac:picMkLst>
            <pc:docMk/>
            <pc:sldMk cId="3007145318" sldId="264"/>
            <ac:picMk id="9" creationId="{5F3C926B-54C5-FDBC-0533-C3207AE0CB7C}"/>
          </ac:picMkLst>
        </pc:picChg>
        <pc:picChg chg="add mod">
          <ac:chgData name="Cathrine Duedahl-Olesen" userId="0f4ad920445e6980" providerId="LiveId" clId="{6FC6B54B-9966-430A-BAA2-9159CA2A7136}" dt="2022-09-28T10:44:35.391" v="91" actId="1076"/>
          <ac:picMkLst>
            <pc:docMk/>
            <pc:sldMk cId="3007145318" sldId="264"/>
            <ac:picMk id="10" creationId="{5833CD52-9B00-1706-DC54-66D3F8FEF64E}"/>
          </ac:picMkLst>
        </pc:picChg>
        <pc:picChg chg="add mod">
          <ac:chgData name="Cathrine Duedahl-Olesen" userId="0f4ad920445e6980" providerId="LiveId" clId="{6FC6B54B-9966-430A-BAA2-9159CA2A7136}" dt="2022-09-28T10:44:30.948" v="90" actId="1076"/>
          <ac:picMkLst>
            <pc:docMk/>
            <pc:sldMk cId="3007145318" sldId="264"/>
            <ac:picMk id="11" creationId="{A675DDDB-92C3-C3D8-7887-D958687CD607}"/>
          </ac:picMkLst>
        </pc:picChg>
        <pc:picChg chg="add mod">
          <ac:chgData name="Cathrine Duedahl-Olesen" userId="0f4ad920445e6980" providerId="LiveId" clId="{6FC6B54B-9966-430A-BAA2-9159CA2A7136}" dt="2022-09-28T10:45:33.731" v="106" actId="1076"/>
          <ac:picMkLst>
            <pc:docMk/>
            <pc:sldMk cId="3007145318" sldId="264"/>
            <ac:picMk id="12" creationId="{A5343DEE-1891-D625-A9C2-3EA567F38B2D}"/>
          </ac:picMkLst>
        </pc:picChg>
        <pc:picChg chg="add mod">
          <ac:chgData name="Cathrine Duedahl-Olesen" userId="0f4ad920445e6980" providerId="LiveId" clId="{6FC6B54B-9966-430A-BAA2-9159CA2A7136}" dt="2022-09-28T10:45:04.503" v="100" actId="1076"/>
          <ac:picMkLst>
            <pc:docMk/>
            <pc:sldMk cId="3007145318" sldId="264"/>
            <ac:picMk id="13" creationId="{6FECA212-827B-A2CC-D292-BED493550CD4}"/>
          </ac:picMkLst>
        </pc:picChg>
        <pc:picChg chg="add mod">
          <ac:chgData name="Cathrine Duedahl-Olesen" userId="0f4ad920445e6980" providerId="LiveId" clId="{6FC6B54B-9966-430A-BAA2-9159CA2A7136}" dt="2022-09-28T10:45:19.934" v="103" actId="1076"/>
          <ac:picMkLst>
            <pc:docMk/>
            <pc:sldMk cId="3007145318" sldId="264"/>
            <ac:picMk id="14" creationId="{8278B33A-5E82-0FBC-154A-01DE6E4CC1CB}"/>
          </ac:picMkLst>
        </pc:picChg>
        <pc:picChg chg="add mod">
          <ac:chgData name="Cathrine Duedahl-Olesen" userId="0f4ad920445e6980" providerId="LiveId" clId="{6FC6B54B-9966-430A-BAA2-9159CA2A7136}" dt="2022-09-28T10:45:00.892" v="99" actId="1076"/>
          <ac:picMkLst>
            <pc:docMk/>
            <pc:sldMk cId="3007145318" sldId="264"/>
            <ac:picMk id="15" creationId="{3D67E53A-2C5D-88C8-C9DB-1349CF7AD59E}"/>
          </ac:picMkLst>
        </pc:picChg>
        <pc:picChg chg="add mod">
          <ac:chgData name="Cathrine Duedahl-Olesen" userId="0f4ad920445e6980" providerId="LiveId" clId="{6FC6B54B-9966-430A-BAA2-9159CA2A7136}" dt="2022-09-28T10:45:39.019" v="107" actId="1076"/>
          <ac:picMkLst>
            <pc:docMk/>
            <pc:sldMk cId="3007145318" sldId="264"/>
            <ac:picMk id="16" creationId="{FEFFF84C-5AD7-567B-6280-E33F66B18B9B}"/>
          </ac:picMkLst>
        </pc:picChg>
        <pc:picChg chg="add del mod">
          <ac:chgData name="Cathrine Duedahl-Olesen" userId="0f4ad920445e6980" providerId="LiveId" clId="{6FC6B54B-9966-430A-BAA2-9159CA2A7136}" dt="2022-09-28T10:46:54.738" v="124" actId="478"/>
          <ac:picMkLst>
            <pc:docMk/>
            <pc:sldMk cId="3007145318" sldId="264"/>
            <ac:picMk id="17" creationId="{A2B76F80-6E71-89D3-B8EE-BC6440CAF366}"/>
          </ac:picMkLst>
        </pc:picChg>
        <pc:picChg chg="add mod">
          <ac:chgData name="Cathrine Duedahl-Olesen" userId="0f4ad920445e6980" providerId="LiveId" clId="{6FC6B54B-9966-430A-BAA2-9159CA2A7136}" dt="2022-09-28T10:53:12.156" v="145" actId="1076"/>
          <ac:picMkLst>
            <pc:docMk/>
            <pc:sldMk cId="3007145318" sldId="264"/>
            <ac:picMk id="18" creationId="{B2264187-D893-7933-4B1D-D3BCC4FF282E}"/>
          </ac:picMkLst>
        </pc:picChg>
        <pc:picChg chg="add mod">
          <ac:chgData name="Cathrine Duedahl-Olesen" userId="0f4ad920445e6980" providerId="LiveId" clId="{6FC6B54B-9966-430A-BAA2-9159CA2A7136}" dt="2022-09-28T10:46:32.907" v="118" actId="1076"/>
          <ac:picMkLst>
            <pc:docMk/>
            <pc:sldMk cId="3007145318" sldId="264"/>
            <ac:picMk id="19" creationId="{F09FA6C7-E4B8-C8BE-6B71-D86DAA22A86F}"/>
          </ac:picMkLst>
        </pc:picChg>
        <pc:picChg chg="add mod">
          <ac:chgData name="Cathrine Duedahl-Olesen" userId="0f4ad920445e6980" providerId="LiveId" clId="{6FC6B54B-9966-430A-BAA2-9159CA2A7136}" dt="2022-09-28T10:46:42.336" v="120" actId="1076"/>
          <ac:picMkLst>
            <pc:docMk/>
            <pc:sldMk cId="3007145318" sldId="264"/>
            <ac:picMk id="20" creationId="{2A28AC8F-B487-7001-EFCD-A5796E0E8638}"/>
          </ac:picMkLst>
        </pc:picChg>
        <pc:picChg chg="add mod">
          <ac:chgData name="Cathrine Duedahl-Olesen" userId="0f4ad920445e6980" providerId="LiveId" clId="{6FC6B54B-9966-430A-BAA2-9159CA2A7136}" dt="2022-09-28T10:46:58.027" v="125" actId="1076"/>
          <ac:picMkLst>
            <pc:docMk/>
            <pc:sldMk cId="3007145318" sldId="264"/>
            <ac:picMk id="21" creationId="{89220D20-3B10-B61B-1CF5-AAC501AB3721}"/>
          </ac:picMkLst>
        </pc:picChg>
        <pc:picChg chg="add mod">
          <ac:chgData name="Cathrine Duedahl-Olesen" userId="0f4ad920445e6980" providerId="LiveId" clId="{6FC6B54B-9966-430A-BAA2-9159CA2A7136}" dt="2022-09-28T10:51:24.206" v="144" actId="12788"/>
          <ac:picMkLst>
            <pc:docMk/>
            <pc:sldMk cId="3007145318" sldId="264"/>
            <ac:picMk id="22" creationId="{9B4BB3FE-8D86-E485-F9CE-0CBD0E5AA676}"/>
          </ac:picMkLst>
        </pc:picChg>
        <pc:picChg chg="add del mod">
          <ac:chgData name="Cathrine Duedahl-Olesen" userId="0f4ad920445e6980" providerId="LiveId" clId="{6FC6B54B-9966-430A-BAA2-9159CA2A7136}" dt="2022-09-28T10:47:24.510" v="129"/>
          <ac:picMkLst>
            <pc:docMk/>
            <pc:sldMk cId="3007145318" sldId="264"/>
            <ac:picMk id="2050" creationId="{F228F4C5-CF18-4A91-894D-7722F0C7FBD2}"/>
          </ac:picMkLst>
        </pc:picChg>
        <pc:picChg chg="add del">
          <ac:chgData name="Cathrine Duedahl-Olesen" userId="0f4ad920445e6980" providerId="LiveId" clId="{6FC6B54B-9966-430A-BAA2-9159CA2A7136}" dt="2022-09-28T10:48:27.262" v="131"/>
          <ac:picMkLst>
            <pc:docMk/>
            <pc:sldMk cId="3007145318" sldId="264"/>
            <ac:picMk id="2052" creationId="{226F6AF0-C641-0BE4-5CF8-CCA3E353903F}"/>
          </ac:picMkLst>
        </pc:picChg>
      </pc:sldChg>
      <pc:sldChg chg="addSp delSp modSp new mod">
        <pc:chgData name="Cathrine Duedahl-Olesen" userId="0f4ad920445e6980" providerId="LiveId" clId="{6FC6B54B-9966-430A-BAA2-9159CA2A7136}" dt="2022-09-28T11:11:19.821" v="307" actId="1076"/>
        <pc:sldMkLst>
          <pc:docMk/>
          <pc:sldMk cId="703032144" sldId="265"/>
        </pc:sldMkLst>
        <pc:spChg chg="add mod">
          <ac:chgData name="Cathrine Duedahl-Olesen" userId="0f4ad920445e6980" providerId="LiveId" clId="{6FC6B54B-9966-430A-BAA2-9159CA2A7136}" dt="2022-09-28T11:04:38.472" v="234" actId="1076"/>
          <ac:spMkLst>
            <pc:docMk/>
            <pc:sldMk cId="703032144" sldId="265"/>
            <ac:spMk id="3" creationId="{654F4F7D-067D-85B4-0BDE-272535DD7D37}"/>
          </ac:spMkLst>
        </pc:spChg>
        <pc:picChg chg="add mod">
          <ac:chgData name="Cathrine Duedahl-Olesen" userId="0f4ad920445e6980" providerId="LiveId" clId="{6FC6B54B-9966-430A-BAA2-9159CA2A7136}" dt="2022-09-28T11:07:12.829" v="296" actId="1076"/>
          <ac:picMkLst>
            <pc:docMk/>
            <pc:sldMk cId="703032144" sldId="265"/>
            <ac:picMk id="2" creationId="{EF0D92D4-36CE-8A52-7BBD-90567C161658}"/>
          </ac:picMkLst>
        </pc:picChg>
        <pc:picChg chg="add del mod">
          <ac:chgData name="Cathrine Duedahl-Olesen" userId="0f4ad920445e6980" providerId="LiveId" clId="{6FC6B54B-9966-430A-BAA2-9159CA2A7136}" dt="2022-09-28T11:03:16.082" v="185" actId="478"/>
          <ac:picMkLst>
            <pc:docMk/>
            <pc:sldMk cId="703032144" sldId="265"/>
            <ac:picMk id="4" creationId="{8D6F13D1-814F-CB75-5AA3-489EE51CEBC4}"/>
          </ac:picMkLst>
        </pc:picChg>
        <pc:picChg chg="add mod">
          <ac:chgData name="Cathrine Duedahl-Olesen" userId="0f4ad920445e6980" providerId="LiveId" clId="{6FC6B54B-9966-430A-BAA2-9159CA2A7136}" dt="2022-09-28T11:07:02.822" v="295" actId="1076"/>
          <ac:picMkLst>
            <pc:docMk/>
            <pc:sldMk cId="703032144" sldId="265"/>
            <ac:picMk id="5" creationId="{60D77682-C8DA-D41E-5228-B45ECA616861}"/>
          </ac:picMkLst>
        </pc:picChg>
        <pc:picChg chg="add del mod">
          <ac:chgData name="Cathrine Duedahl-Olesen" userId="0f4ad920445e6980" providerId="LiveId" clId="{6FC6B54B-9966-430A-BAA2-9159CA2A7136}" dt="2022-09-28T11:05:40.269" v="276" actId="478"/>
          <ac:picMkLst>
            <pc:docMk/>
            <pc:sldMk cId="703032144" sldId="265"/>
            <ac:picMk id="6" creationId="{CC037106-923F-215A-049C-B3524664CB69}"/>
          </ac:picMkLst>
        </pc:picChg>
        <pc:picChg chg="add mod">
          <ac:chgData name="Cathrine Duedahl-Olesen" userId="0f4ad920445e6980" providerId="LiveId" clId="{6FC6B54B-9966-430A-BAA2-9159CA2A7136}" dt="2022-09-28T11:11:03.431" v="304" actId="1076"/>
          <ac:picMkLst>
            <pc:docMk/>
            <pc:sldMk cId="703032144" sldId="265"/>
            <ac:picMk id="7" creationId="{467BB752-AB51-3EC7-254F-435A1F243545}"/>
          </ac:picMkLst>
        </pc:picChg>
        <pc:picChg chg="add mod">
          <ac:chgData name="Cathrine Duedahl-Olesen" userId="0f4ad920445e6980" providerId="LiveId" clId="{6FC6B54B-9966-430A-BAA2-9159CA2A7136}" dt="2022-09-28T11:10:59.492" v="303" actId="1076"/>
          <ac:picMkLst>
            <pc:docMk/>
            <pc:sldMk cId="703032144" sldId="265"/>
            <ac:picMk id="8" creationId="{F4FE7F96-31BB-D830-D33A-C4FA37185033}"/>
          </ac:picMkLst>
        </pc:picChg>
        <pc:picChg chg="add mod">
          <ac:chgData name="Cathrine Duedahl-Olesen" userId="0f4ad920445e6980" providerId="LiveId" clId="{6FC6B54B-9966-430A-BAA2-9159CA2A7136}" dt="2022-09-28T11:10:43.803" v="301" actId="1076"/>
          <ac:picMkLst>
            <pc:docMk/>
            <pc:sldMk cId="703032144" sldId="265"/>
            <ac:picMk id="9" creationId="{93CAB4CD-41AA-E6B3-588E-643C5479F952}"/>
          </ac:picMkLst>
        </pc:picChg>
        <pc:picChg chg="add mod">
          <ac:chgData name="Cathrine Duedahl-Olesen" userId="0f4ad920445e6980" providerId="LiveId" clId="{6FC6B54B-9966-430A-BAA2-9159CA2A7136}" dt="2022-09-28T11:10:52.042" v="302" actId="1076"/>
          <ac:picMkLst>
            <pc:docMk/>
            <pc:sldMk cId="703032144" sldId="265"/>
            <ac:picMk id="10" creationId="{1316EFD9-44C3-A5B9-6718-94015F88069C}"/>
          </ac:picMkLst>
        </pc:picChg>
        <pc:picChg chg="add mod">
          <ac:chgData name="Cathrine Duedahl-Olesen" userId="0f4ad920445e6980" providerId="LiveId" clId="{6FC6B54B-9966-430A-BAA2-9159CA2A7136}" dt="2022-09-28T11:11:19.821" v="307" actId="1076"/>
          <ac:picMkLst>
            <pc:docMk/>
            <pc:sldMk cId="703032144" sldId="265"/>
            <ac:picMk id="11" creationId="{F56A74F2-9FA8-B3A0-09B4-012510C7A26C}"/>
          </ac:picMkLst>
        </pc:picChg>
        <pc:picChg chg="add mod">
          <ac:chgData name="Cathrine Duedahl-Olesen" userId="0f4ad920445e6980" providerId="LiveId" clId="{6FC6B54B-9966-430A-BAA2-9159CA2A7136}" dt="2022-09-28T11:11:12.683" v="305" actId="1076"/>
          <ac:picMkLst>
            <pc:docMk/>
            <pc:sldMk cId="703032144" sldId="265"/>
            <ac:picMk id="12" creationId="{85B7CF2B-2634-E4DA-76DA-895C52B420D5}"/>
          </ac:picMkLst>
        </pc:picChg>
      </pc:sldChg>
    </pc:docChg>
  </pc:docChgLst>
  <pc:docChgLst>
    <pc:chgData name="Cathrine Duedahl-Olesen" userId="0f4ad920445e6980" providerId="LiveId" clId="{92A3182B-7984-403C-A64A-66D82CD67863}"/>
    <pc:docChg chg="undo custSel addSld modSld sldOrd">
      <pc:chgData name="Cathrine Duedahl-Olesen" userId="0f4ad920445e6980" providerId="LiveId" clId="{92A3182B-7984-403C-A64A-66D82CD67863}" dt="2022-09-30T13:34:11.079" v="173" actId="1076"/>
      <pc:docMkLst>
        <pc:docMk/>
      </pc:docMkLst>
      <pc:sldChg chg="addSp modSp">
        <pc:chgData name="Cathrine Duedahl-Olesen" userId="0f4ad920445e6980" providerId="LiveId" clId="{92A3182B-7984-403C-A64A-66D82CD67863}" dt="2022-09-30T13:11:40.287" v="16" actId="1076"/>
        <pc:sldMkLst>
          <pc:docMk/>
          <pc:sldMk cId="703032144" sldId="265"/>
        </pc:sldMkLst>
        <pc:spChg chg="mod">
          <ac:chgData name="Cathrine Duedahl-Olesen" userId="0f4ad920445e6980" providerId="LiveId" clId="{92A3182B-7984-403C-A64A-66D82CD67863}" dt="2022-09-30T13:11:21.821" v="14" actId="12788"/>
          <ac:spMkLst>
            <pc:docMk/>
            <pc:sldMk cId="703032144" sldId="265"/>
            <ac:spMk id="3" creationId="{654F4F7D-067D-85B4-0BDE-272535DD7D37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13" creationId="{7940BAA3-90CB-D4A6-C934-C993EB5C3F0C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14" creationId="{76967678-D065-8A01-46EA-FDE7BA0E1DAE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15" creationId="{D21505C8-8386-D9F0-8273-5125436A383E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37" creationId="{FB2C3AF2-FC7F-B996-B661-768FF4DD90AF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38" creationId="{C8610641-AB07-55BF-C13B-5187AB10BE93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39" creationId="{F1CD7378-0B70-FCA3-2FD5-9AD90A2D1C3A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40" creationId="{AAB8FBD4-FAAD-95FC-9658-21420AAE9268}"/>
          </ac:spMkLst>
        </pc:spChg>
        <pc:grpChg chg="add mod">
          <ac:chgData name="Cathrine Duedahl-Olesen" userId="0f4ad920445e6980" providerId="LiveId" clId="{92A3182B-7984-403C-A64A-66D82CD67863}" dt="2022-09-30T13:11:21.821" v="14" actId="12788"/>
          <ac:grpSpMkLst>
            <pc:docMk/>
            <pc:sldMk cId="703032144" sldId="265"/>
            <ac:grpSpMk id="4" creationId="{4C5FAF3F-6BA3-1D21-29FD-56511BEE93DE}"/>
          </ac:grpSpMkLst>
        </pc:grpChg>
        <pc:grpChg chg="add mod">
          <ac:chgData name="Cathrine Duedahl-Olesen" userId="0f4ad920445e6980" providerId="LiveId" clId="{92A3182B-7984-403C-A64A-66D82CD67863}" dt="2022-09-30T13:11:40.287" v="16" actId="1076"/>
          <ac:grpSpMkLst>
            <pc:docMk/>
            <pc:sldMk cId="703032144" sldId="265"/>
            <ac:grpSpMk id="6" creationId="{9FF63AC5-D4BF-331F-8837-1CC3BA741C72}"/>
          </ac:grpSpMkLst>
        </pc:grpChg>
        <pc:grpChg chg="mod">
          <ac:chgData name="Cathrine Duedahl-Olesen" userId="0f4ad920445e6980" providerId="LiveId" clId="{92A3182B-7984-403C-A64A-66D82CD67863}" dt="2022-09-30T13:11:40.287" v="16" actId="1076"/>
          <ac:grpSpMkLst>
            <pc:docMk/>
            <pc:sldMk cId="703032144" sldId="265"/>
            <ac:grpSpMk id="36" creationId="{FE384B97-DF1F-3042-AB83-C664B363CBC6}"/>
          </ac:grpSpMkLst>
        </pc:grp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2" creationId="{EF0D92D4-36CE-8A52-7BBD-90567C161658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5" creationId="{60D77682-C8DA-D41E-5228-B45ECA616861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7" creationId="{467BB752-AB51-3EC7-254F-435A1F243545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8" creationId="{F4FE7F96-31BB-D830-D33A-C4FA37185033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9" creationId="{93CAB4CD-41AA-E6B3-588E-643C5479F952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10" creationId="{1316EFD9-44C3-A5B9-6718-94015F88069C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11" creationId="{F56A74F2-9FA8-B3A0-09B4-012510C7A26C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12" creationId="{85B7CF2B-2634-E4DA-76DA-895C52B420D5}"/>
          </ac:picMkLst>
        </pc:picChg>
        <pc:picChg chg="mod">
          <ac:chgData name="Cathrine Duedahl-Olesen" userId="0f4ad920445e6980" providerId="LiveId" clId="{92A3182B-7984-403C-A64A-66D82CD67863}" dt="2022-09-30T13:11:40.287" v="16" actId="1076"/>
          <ac:picMkLst>
            <pc:docMk/>
            <pc:sldMk cId="703032144" sldId="265"/>
            <ac:picMk id="16" creationId="{10C8A143-5981-777F-BB1B-FAC4E2FDF729}"/>
          </ac:picMkLst>
        </pc:picChg>
        <pc:picChg chg="mod">
          <ac:chgData name="Cathrine Duedahl-Olesen" userId="0f4ad920445e6980" providerId="LiveId" clId="{92A3182B-7984-403C-A64A-66D82CD67863}" dt="2022-09-30T13:11:40.287" v="16" actId="1076"/>
          <ac:picMkLst>
            <pc:docMk/>
            <pc:sldMk cId="703032144" sldId="265"/>
            <ac:picMk id="35" creationId="{6B91407E-423A-F6BF-7676-3DD0BE41995D}"/>
          </ac:picMkLst>
        </pc:pic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17" creationId="{54E268C7-15A8-2471-111F-0D77342F21EA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18" creationId="{D43904B7-B1DD-A451-91D9-975B253EDE3A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19" creationId="{8B053C97-87E8-F8E2-DEC5-1E8B4B74BEA2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0" creationId="{FAAB4D61-6158-1CB8-9DC4-A90A5E93D49A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1" creationId="{DA86E540-7A79-9D4F-F35B-AFAF989DA8FD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2" creationId="{6A5B6805-7889-9443-AD19-7C312556D16E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3" creationId="{9CCE0B22-69DF-4D97-4FBF-61EB2AF74BA5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4" creationId="{0BDB5871-1827-5F34-6959-D55D01441148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5" creationId="{B3A15C73-3A6A-7EB5-7D58-84B19ED335C2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6" creationId="{60068E3E-3FB7-BFCB-FD8F-DA4E1DA95D5D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7" creationId="{08974818-1824-0075-B40E-9D5DDB5C2180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8" creationId="{D2B6B560-C0FD-44A8-3BC6-EB103EE3BB80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9" creationId="{BE64389B-EF1F-1A3D-C14F-25F3E9429E93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30" creationId="{54AD0A1D-4684-863B-DA1B-348769A211C7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31" creationId="{C975E925-CE58-4B46-4CB1-43E3045F3317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32" creationId="{BAA1C60F-C616-F903-BBCB-F1D7FDFC56A3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33" creationId="{E0153532-879F-47B6-C567-377F4F508EDA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34" creationId="{2DC9EA8F-5F8C-2C11-10C1-931E0C6E19F5}"/>
          </ac:cxnSpMkLst>
        </pc:cxnChg>
      </pc:sldChg>
      <pc:sldChg chg="addSp delSp modSp add mod ord">
        <pc:chgData name="Cathrine Duedahl-Olesen" userId="0f4ad920445e6980" providerId="LiveId" clId="{92A3182B-7984-403C-A64A-66D82CD67863}" dt="2022-09-30T13:34:11.079" v="173" actId="1076"/>
        <pc:sldMkLst>
          <pc:docMk/>
          <pc:sldMk cId="1024093295" sldId="267"/>
        </pc:sldMkLst>
        <pc:spChg chg="mod ord">
          <ac:chgData name="Cathrine Duedahl-Olesen" userId="0f4ad920445e6980" providerId="LiveId" clId="{92A3182B-7984-403C-A64A-66D82CD67863}" dt="2022-09-30T13:34:11.079" v="173" actId="1076"/>
          <ac:spMkLst>
            <pc:docMk/>
            <pc:sldMk cId="1024093295" sldId="267"/>
            <ac:spMk id="2" creationId="{9933664A-A3BA-694B-57AE-6DE859079353}"/>
          </ac:spMkLst>
        </pc:spChg>
        <pc:spChg chg="mod">
          <ac:chgData name="Cathrine Duedahl-Olesen" userId="0f4ad920445e6980" providerId="LiveId" clId="{92A3182B-7984-403C-A64A-66D82CD67863}" dt="2022-09-30T13:22:57.515" v="115" actId="1076"/>
          <ac:spMkLst>
            <pc:docMk/>
            <pc:sldMk cId="1024093295" sldId="267"/>
            <ac:spMk id="5" creationId="{8BA76A72-05F1-79BB-B331-E9B7E98890C0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17" creationId="{03B24B78-B5D9-7FED-1180-23BAAEDD860C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18" creationId="{F70E4A09-685E-1865-14CC-4B172388834F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19" creationId="{1FA7A089-2D44-370C-8E00-7F01089C9A27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41" creationId="{012F11A5-0500-5501-5D5F-114246F2FD82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42" creationId="{4493FD08-2CC1-9AE6-DEF9-8C55AB61D6E8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43" creationId="{E78859C5-E23A-4AEC-5AF7-E51B07EA7667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44" creationId="{0536968A-89CA-92BC-72C1-D22AE164C0FF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46" creationId="{7E8D3882-6DAF-2440-7231-A4753289FA47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47" creationId="{66154093-785B-573C-A34C-9B35B72DDEAE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48" creationId="{1E93B5F1-BF29-8E24-EF55-1126A06288D1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2053" creationId="{E7B6A656-486E-6B75-6A03-010CE6D7171B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2054" creationId="{8AE8D5F0-6459-AA59-6BEA-9A6AC7811454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2055" creationId="{61786D74-F016-6ACF-5587-A076F5E1E329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2056" creationId="{BC10CA73-62D7-F3BA-BCF8-69A03ED9F28F}"/>
          </ac:spMkLst>
        </pc:spChg>
        <pc:spChg chg="add mod">
          <ac:chgData name="Cathrine Duedahl-Olesen" userId="0f4ad920445e6980" providerId="LiveId" clId="{92A3182B-7984-403C-A64A-66D82CD67863}" dt="2022-09-30T13:29:31.767" v="148" actId="207"/>
          <ac:spMkLst>
            <pc:docMk/>
            <pc:sldMk cId="1024093295" sldId="267"/>
            <ac:spMk id="2057" creationId="{61EDBA37-BDA5-0BBB-6FA3-523916C0FA1C}"/>
          </ac:spMkLst>
        </pc:spChg>
        <pc:spChg chg="add mod">
          <ac:chgData name="Cathrine Duedahl-Olesen" userId="0f4ad920445e6980" providerId="LiveId" clId="{92A3182B-7984-403C-A64A-66D82CD67863}" dt="2022-09-30T13:24:29.647" v="128" actId="207"/>
          <ac:spMkLst>
            <pc:docMk/>
            <pc:sldMk cId="1024093295" sldId="267"/>
            <ac:spMk id="2058" creationId="{2AFDD099-6E37-4A12-55C5-55248BD252C5}"/>
          </ac:spMkLst>
        </pc:spChg>
        <pc:spChg chg="add mod topLvl">
          <ac:chgData name="Cathrine Duedahl-Olesen" userId="0f4ad920445e6980" providerId="LiveId" clId="{92A3182B-7984-403C-A64A-66D82CD67863}" dt="2022-09-30T13:21:43.943" v="103" actId="1076"/>
          <ac:spMkLst>
            <pc:docMk/>
            <pc:sldMk cId="1024093295" sldId="267"/>
            <ac:spMk id="2059" creationId="{45110A71-799B-C9DC-CE89-A21AC3A277E7}"/>
          </ac:spMkLst>
        </pc:spChg>
        <pc:spChg chg="add mod topLvl">
          <ac:chgData name="Cathrine Duedahl-Olesen" userId="0f4ad920445e6980" providerId="LiveId" clId="{92A3182B-7984-403C-A64A-66D82CD67863}" dt="2022-09-30T13:23:16.654" v="118" actId="14100"/>
          <ac:spMkLst>
            <pc:docMk/>
            <pc:sldMk cId="1024093295" sldId="267"/>
            <ac:spMk id="2060" creationId="{62F95B65-7696-934E-515E-72F0566EFCEF}"/>
          </ac:spMkLst>
        </pc:spChg>
        <pc:spChg chg="add mod topLvl">
          <ac:chgData name="Cathrine Duedahl-Olesen" userId="0f4ad920445e6980" providerId="LiveId" clId="{92A3182B-7984-403C-A64A-66D82CD67863}" dt="2022-09-30T13:23:16.654" v="118" actId="14100"/>
          <ac:spMkLst>
            <pc:docMk/>
            <pc:sldMk cId="1024093295" sldId="267"/>
            <ac:spMk id="2061" creationId="{C02E9184-6F0B-750D-BC60-E6078FF5B785}"/>
          </ac:spMkLst>
        </pc:spChg>
        <pc:spChg chg="add mod topLvl">
          <ac:chgData name="Cathrine Duedahl-Olesen" userId="0f4ad920445e6980" providerId="LiveId" clId="{92A3182B-7984-403C-A64A-66D82CD67863}" dt="2022-09-30T13:23:16.654" v="118" actId="14100"/>
          <ac:spMkLst>
            <pc:docMk/>
            <pc:sldMk cId="1024093295" sldId="267"/>
            <ac:spMk id="2062" creationId="{EB8C07DF-3D19-57D4-5B3D-1C9B1D5939BB}"/>
          </ac:spMkLst>
        </pc:spChg>
        <pc:spChg chg="add mod topLvl">
          <ac:chgData name="Cathrine Duedahl-Olesen" userId="0f4ad920445e6980" providerId="LiveId" clId="{92A3182B-7984-403C-A64A-66D82CD67863}" dt="2022-09-30T13:23:16.654" v="118" actId="14100"/>
          <ac:spMkLst>
            <pc:docMk/>
            <pc:sldMk cId="1024093295" sldId="267"/>
            <ac:spMk id="2085" creationId="{DCAF4627-B967-F6C3-3614-4A3EF64222B9}"/>
          </ac:spMkLst>
        </pc:spChg>
        <pc:grpChg chg="add mod">
          <ac:chgData name="Cathrine Duedahl-Olesen" userId="0f4ad920445e6980" providerId="LiveId" clId="{92A3182B-7984-403C-A64A-66D82CD67863}" dt="2022-09-30T13:22:57.515" v="115" actId="1076"/>
          <ac:grpSpMkLst>
            <pc:docMk/>
            <pc:sldMk cId="1024093295" sldId="267"/>
            <ac:grpSpMk id="3" creationId="{192D8E1C-231B-F84F-843A-9AD5D023D41E}"/>
          </ac:grpSpMkLst>
        </pc:grpChg>
        <pc:grpChg chg="add mod">
          <ac:chgData name="Cathrine Duedahl-Olesen" userId="0f4ad920445e6980" providerId="LiveId" clId="{92A3182B-7984-403C-A64A-66D82CD67863}" dt="2022-09-30T13:26:30.437" v="139" actId="166"/>
          <ac:grpSpMkLst>
            <pc:docMk/>
            <pc:sldMk cId="1024093295" sldId="267"/>
            <ac:grpSpMk id="16" creationId="{524662AB-54B8-E35B-71B1-50EAB4174C4F}"/>
          </ac:grpSpMkLst>
        </pc:grpChg>
        <pc:grpChg chg="mod">
          <ac:chgData name="Cathrine Duedahl-Olesen" userId="0f4ad920445e6980" providerId="LiveId" clId="{92A3182B-7984-403C-A64A-66D82CD67863}" dt="2022-09-30T13:25:46.145" v="136" actId="1076"/>
          <ac:grpSpMkLst>
            <pc:docMk/>
            <pc:sldMk cId="1024093295" sldId="267"/>
            <ac:grpSpMk id="40" creationId="{6DB2D893-14EC-2D02-DA82-E685EA891142}"/>
          </ac:grpSpMkLst>
        </pc:grpChg>
        <pc:grpChg chg="add mod">
          <ac:chgData name="Cathrine Duedahl-Olesen" userId="0f4ad920445e6980" providerId="LiveId" clId="{92A3182B-7984-403C-A64A-66D82CD67863}" dt="2022-09-30T13:26:22.398" v="138" actId="166"/>
          <ac:grpSpMkLst>
            <pc:docMk/>
            <pc:sldMk cId="1024093295" sldId="267"/>
            <ac:grpSpMk id="45" creationId="{2079334B-500B-C092-2DF9-4CEE5D357109}"/>
          </ac:grpSpMkLst>
        </pc:grpChg>
        <pc:grpChg chg="mod">
          <ac:chgData name="Cathrine Duedahl-Olesen" userId="0f4ad920445e6980" providerId="LiveId" clId="{92A3182B-7984-403C-A64A-66D82CD67863}" dt="2022-09-30T13:25:49.521" v="137" actId="1076"/>
          <ac:grpSpMkLst>
            <pc:docMk/>
            <pc:sldMk cId="1024093295" sldId="267"/>
            <ac:grpSpMk id="2051" creationId="{0A61DFA7-BDD3-804A-F1FD-23928C3A9D5E}"/>
          </ac:grpSpMkLst>
        </pc:grpChg>
        <pc:grpChg chg="add mod topLvl">
          <ac:chgData name="Cathrine Duedahl-Olesen" userId="0f4ad920445e6980" providerId="LiveId" clId="{92A3182B-7984-403C-A64A-66D82CD67863}" dt="2022-09-30T13:23:16.654" v="118" actId="14100"/>
          <ac:grpSpMkLst>
            <pc:docMk/>
            <pc:sldMk cId="1024093295" sldId="267"/>
            <ac:grpSpMk id="2086" creationId="{8B961CF6-85CF-8D2B-FE77-B9F493602E79}"/>
          </ac:grpSpMkLst>
        </pc:grpChg>
        <pc:grpChg chg="add del mod">
          <ac:chgData name="Cathrine Duedahl-Olesen" userId="0f4ad920445e6980" providerId="LiveId" clId="{92A3182B-7984-403C-A64A-66D82CD67863}" dt="2022-09-30T13:20:45.595" v="91" actId="165"/>
          <ac:grpSpMkLst>
            <pc:docMk/>
            <pc:sldMk cId="1024093295" sldId="267"/>
            <ac:grpSpMk id="2089" creationId="{A5FA2362-A7B9-DAE7-1921-848C5255DADE}"/>
          </ac:grpSpMkLst>
        </pc:grpChg>
        <pc:grpChg chg="add mod">
          <ac:chgData name="Cathrine Duedahl-Olesen" userId="0f4ad920445e6980" providerId="LiveId" clId="{92A3182B-7984-403C-A64A-66D82CD67863}" dt="2022-09-30T13:23:16.654" v="118" actId="14100"/>
          <ac:grpSpMkLst>
            <pc:docMk/>
            <pc:sldMk cId="1024093295" sldId="267"/>
            <ac:grpSpMk id="2093" creationId="{852F3FC5-4913-6BEF-5929-66B410BFCDC9}"/>
          </ac:grpSpMkLst>
        </pc:grpChg>
        <pc:picChg chg="del mod">
          <ac:chgData name="Cathrine Duedahl-Olesen" userId="0f4ad920445e6980" providerId="LiveId" clId="{92A3182B-7984-403C-A64A-66D82CD67863}" dt="2022-09-30T13:12:17.504" v="24" actId="478"/>
          <ac:picMkLst>
            <pc:docMk/>
            <pc:sldMk cId="1024093295" sldId="267"/>
            <ac:picMk id="4" creationId="{3056FC42-F4B2-90D9-4809-7F93F5DFD8EC}"/>
          </ac:picMkLst>
        </pc:picChg>
        <pc:picChg chg="del">
          <ac:chgData name="Cathrine Duedahl-Olesen" userId="0f4ad920445e6980" providerId="LiveId" clId="{92A3182B-7984-403C-A64A-66D82CD67863}" dt="2022-09-30T13:12:16.258" v="22" actId="478"/>
          <ac:picMkLst>
            <pc:docMk/>
            <pc:sldMk cId="1024093295" sldId="267"/>
            <ac:picMk id="6" creationId="{E10CF246-C6EF-BE92-9349-A4038E1DD0F4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7" creationId="{29914D1B-8ABC-71AC-E38F-DAB305093F81}"/>
          </ac:picMkLst>
        </pc:picChg>
        <pc:picChg chg="del">
          <ac:chgData name="Cathrine Duedahl-Olesen" userId="0f4ad920445e6980" providerId="LiveId" clId="{92A3182B-7984-403C-A64A-66D82CD67863}" dt="2022-09-30T13:12:14.629" v="21" actId="478"/>
          <ac:picMkLst>
            <pc:docMk/>
            <pc:sldMk cId="1024093295" sldId="267"/>
            <ac:picMk id="8" creationId="{21632F0A-DCA8-5ECF-6D66-5FC9E6BDD730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9" creationId="{DC03BC80-72E3-1A49-C76B-166C063876DF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0" creationId="{6BC8523A-9DA8-CEC3-8DE3-8EE2C590B621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1" creationId="{0EBAF08C-263C-B391-E9F1-684E5DC037CC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2" creationId="{81CC5D71-D949-57D8-1E4C-63958AEA2C42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3" creationId="{2663F67B-6266-C545-B7E3-FFA666E1982A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4" creationId="{7209B30B-71A7-CA08-F130-5B7FF1A71C46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5" creationId="{254F5DEC-4E1D-166E-2C4A-CD1E555811D3}"/>
          </ac:picMkLst>
        </pc:picChg>
        <pc:picChg chg="mod">
          <ac:chgData name="Cathrine Duedahl-Olesen" userId="0f4ad920445e6980" providerId="LiveId" clId="{92A3182B-7984-403C-A64A-66D82CD67863}" dt="2022-09-30T13:25:46.145" v="136" actId="1076"/>
          <ac:picMkLst>
            <pc:docMk/>
            <pc:sldMk cId="1024093295" sldId="267"/>
            <ac:picMk id="20" creationId="{706D2C90-C23A-6DB0-B174-B2BA1F6DDE35}"/>
          </ac:picMkLst>
        </pc:picChg>
        <pc:picChg chg="mod">
          <ac:chgData name="Cathrine Duedahl-Olesen" userId="0f4ad920445e6980" providerId="LiveId" clId="{92A3182B-7984-403C-A64A-66D82CD67863}" dt="2022-09-30T13:25:46.145" v="136" actId="1076"/>
          <ac:picMkLst>
            <pc:docMk/>
            <pc:sldMk cId="1024093295" sldId="267"/>
            <ac:picMk id="39" creationId="{143CC6D7-69A3-44BB-08A3-9B0BFBF886EE}"/>
          </ac:picMkLst>
        </pc:picChg>
        <pc:picChg chg="mod">
          <ac:chgData name="Cathrine Duedahl-Olesen" userId="0f4ad920445e6980" providerId="LiveId" clId="{92A3182B-7984-403C-A64A-66D82CD67863}" dt="2022-09-30T13:25:49.521" v="137" actId="1076"/>
          <ac:picMkLst>
            <pc:docMk/>
            <pc:sldMk cId="1024093295" sldId="267"/>
            <ac:picMk id="49" creationId="{B2C123C3-E386-F5D3-1FA9-0E2F941A1E4B}"/>
          </ac:picMkLst>
        </pc:picChg>
        <pc:picChg chg="mod">
          <ac:chgData name="Cathrine Duedahl-Olesen" userId="0f4ad920445e6980" providerId="LiveId" clId="{92A3182B-7984-403C-A64A-66D82CD67863}" dt="2022-09-30T13:25:49.521" v="137" actId="1076"/>
          <ac:picMkLst>
            <pc:docMk/>
            <pc:sldMk cId="1024093295" sldId="267"/>
            <ac:picMk id="2050" creationId="{96C3C102-90B8-CC2A-505C-2C0A6C95684D}"/>
          </ac:picMkLst>
        </pc:picChg>
        <pc:picChg chg="del">
          <ac:chgData name="Cathrine Duedahl-Olesen" userId="0f4ad920445e6980" providerId="LiveId" clId="{92A3182B-7984-403C-A64A-66D82CD67863}" dt="2022-09-30T13:12:12.939" v="20" actId="478"/>
          <ac:picMkLst>
            <pc:docMk/>
            <pc:sldMk cId="1024093295" sldId="267"/>
            <ac:picMk id="2052" creationId="{3957EEC0-9819-1968-181F-AF54AFE053B3}"/>
          </ac:picMkLst>
        </pc:picChg>
        <pc:picChg chg="add mod topLvl">
          <ac:chgData name="Cathrine Duedahl-Olesen" userId="0f4ad920445e6980" providerId="LiveId" clId="{92A3182B-7984-403C-A64A-66D82CD67863}" dt="2022-09-30T13:23:16.654" v="118" actId="14100"/>
          <ac:picMkLst>
            <pc:docMk/>
            <pc:sldMk cId="1024093295" sldId="267"/>
            <ac:picMk id="2071" creationId="{B84D26EF-091E-6373-8CB4-D9DBB691DB5F}"/>
          </ac:picMkLst>
        </pc:picChg>
        <pc:picChg chg="mod">
          <ac:chgData name="Cathrine Duedahl-Olesen" userId="0f4ad920445e6980" providerId="LiveId" clId="{92A3182B-7984-403C-A64A-66D82CD67863}" dt="2022-09-30T13:23:16.654" v="118" actId="14100"/>
          <ac:picMkLst>
            <pc:docMk/>
            <pc:sldMk cId="1024093295" sldId="267"/>
            <ac:picMk id="2087" creationId="{6D437F3B-4D0C-7019-48BF-A749889F6CE7}"/>
          </ac:picMkLst>
        </pc:picChg>
        <pc:picChg chg="mod">
          <ac:chgData name="Cathrine Duedahl-Olesen" userId="0f4ad920445e6980" providerId="LiveId" clId="{92A3182B-7984-403C-A64A-66D82CD67863}" dt="2022-09-30T13:23:16.654" v="118" actId="14100"/>
          <ac:picMkLst>
            <pc:docMk/>
            <pc:sldMk cId="1024093295" sldId="267"/>
            <ac:picMk id="2088" creationId="{066855D5-6314-BA1C-61A3-762DBE603F53}"/>
          </ac:picMkLst>
        </pc:picChg>
        <pc:picChg chg="add mod ord">
          <ac:chgData name="Cathrine Duedahl-Olesen" userId="0f4ad920445e6980" providerId="LiveId" clId="{92A3182B-7984-403C-A64A-66D82CD67863}" dt="2022-09-30T13:32:15.370" v="169" actId="1076"/>
          <ac:picMkLst>
            <pc:docMk/>
            <pc:sldMk cId="1024093295" sldId="267"/>
            <ac:picMk id="2095" creationId="{5C3FDF11-7367-5EC9-EB08-7070F1DD95EF}"/>
          </ac:picMkLst>
        </pc:picChg>
        <pc:picChg chg="add mod ord">
          <ac:chgData name="Cathrine Duedahl-Olesen" userId="0f4ad920445e6980" providerId="LiveId" clId="{92A3182B-7984-403C-A64A-66D82CD67863}" dt="2022-09-30T13:32:22.227" v="171" actId="1076"/>
          <ac:picMkLst>
            <pc:docMk/>
            <pc:sldMk cId="1024093295" sldId="267"/>
            <ac:picMk id="2096" creationId="{051252A0-05F1-085A-E855-74125234704E}"/>
          </ac:picMkLst>
        </pc:pic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1" creationId="{4FD7C39A-3743-FACF-4F05-A230801C6F11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2" creationId="{AEAD2F18-D8C3-45AF-9870-BC4BC18F5710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3" creationId="{597D3645-27CD-9DA0-0750-463CC6606C6B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4" creationId="{57465B2A-03C7-2E0F-D3F4-26EA3F1E47C2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5" creationId="{B369CF47-13FB-553B-EC9B-295FD9506F7D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6" creationId="{226F3AD8-5367-F4B2-A740-D5CB46A7C898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7" creationId="{CCCE3F1E-5967-0DC6-6E51-631E0EFDEA79}"/>
          </ac:cxnSpMkLst>
        </pc:cxnChg>
        <pc:cxnChg chg="del mod">
          <ac:chgData name="Cathrine Duedahl-Olesen" userId="0f4ad920445e6980" providerId="LiveId" clId="{92A3182B-7984-403C-A64A-66D82CD67863}" dt="2022-09-30T13:13:12.508" v="32" actId="478"/>
          <ac:cxnSpMkLst>
            <pc:docMk/>
            <pc:sldMk cId="1024093295" sldId="267"/>
            <ac:cxnSpMk id="28" creationId="{05F42C23-8F90-3AD2-B698-5087A0F92CC7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9" creationId="{747E949A-E9A3-DA1C-37B5-006E8BFF601F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0" creationId="{987E7061-DF64-4C86-4538-B32256E7C744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1" creationId="{F36CFDAA-C2FF-ECB5-AF12-AE6F9D1FA68B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2" creationId="{7E20DA5E-5849-3B04-E7C3-3E248BA13BB1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3" creationId="{9C38A26B-EE81-AE44-35F5-CCCD17037D32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4" creationId="{9D832C83-3486-FC33-A3D1-2A6F92CAEA23}"/>
          </ac:cxnSpMkLst>
        </pc:cxnChg>
        <pc:cxnChg chg="del mod">
          <ac:chgData name="Cathrine Duedahl-Olesen" userId="0f4ad920445e6980" providerId="LiveId" clId="{92A3182B-7984-403C-A64A-66D82CD67863}" dt="2022-09-30T13:13:18.902" v="33" actId="478"/>
          <ac:cxnSpMkLst>
            <pc:docMk/>
            <pc:sldMk cId="1024093295" sldId="267"/>
            <ac:cxnSpMk id="35" creationId="{9E2F98C6-F774-3B38-6BC6-709F5FB0E619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6" creationId="{5894AF64-BF82-BE5E-450F-9DBF86C65CC6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7" creationId="{F5BA1928-3D0E-B1A9-ECDE-37594EFCAF5D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8" creationId="{E39630C0-800A-7E5C-C791-7D809A4E6156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0" creationId="{545270BC-E6F2-825E-9728-4ED44026466D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1" creationId="{316A936E-DE06-FA77-A811-002A581B2A65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2" creationId="{6C5CC60A-667B-6F77-4246-B5A5678A7C30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3" creationId="{54CE5F07-B5A8-6B53-7A9D-C7F7D85780AD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4" creationId="{C1C81D1A-F3BF-C32E-5866-258F1F099DF8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5" creationId="{C8871190-BD4D-C7C9-8258-81484755B611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6" creationId="{3D0CD634-65E3-7042-5A50-DB3BD747C7E7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7" creationId="{51079D23-FC47-313E-5498-94B3AE6ECD21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8" creationId="{DCF893A7-1899-C730-D06A-3B3C253C3AAA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9" creationId="{20DED5AD-D6CB-A8BD-E777-B6ED0D75C7F4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60" creationId="{88A52863-24CD-2272-165A-6F17CB46773A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61" creationId="{1B063E32-4886-A45C-7836-5177D6EA422D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62" creationId="{F6B67221-AB8C-0C33-581A-19F021329A71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63" creationId="{1785BD7C-563A-6685-025F-EAD6CADAE7AE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2048" creationId="{30746D37-6A81-560F-AA33-3540358D9B4E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2049" creationId="{72F9D9DC-9C76-4DF0-8CDD-72C14E3623E3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3" creationId="{F80B3B0C-1FE1-EB0C-A879-EF124E80D3D4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4" creationId="{7BC30D7D-C894-E4C5-FB39-0B7BBB23E69D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5" creationId="{6BED563D-9EB0-20B9-A573-18957C4DBE91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6" creationId="{48DA3967-7C79-B622-D2C6-523993DCAF14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7" creationId="{3E09485B-7993-4C22-0FDA-C6FEC1D3C55F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8" creationId="{53476736-C388-C359-0317-6208F18487CD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9" creationId="{AC264DC1-D280-6C0F-4E3A-2A4C018F097D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0" creationId="{0E08D725-0B1D-8FFB-C083-4EA58205E36D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2" creationId="{51677C9E-5372-56C2-35C4-7F943ACD83D0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3" creationId="{89B00436-FC8F-09B1-7B1F-CC272CB232B8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4" creationId="{29BE8AA0-B8D8-8637-6ACB-996B816D1B18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5" creationId="{13DBF24A-D0E1-B787-9EF5-66B149957192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6" creationId="{576316D5-101D-2699-FBA4-25DA10C8AF6A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7" creationId="{EDEA0ADB-0C37-D549-A8D6-3D53828235D1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8" creationId="{2E5446C7-3DC9-5621-A87B-FF296FDFDA50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9" creationId="{85936A9D-4F2A-55C6-395E-3954240A9814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80" creationId="{88DABF8B-FFA5-9BAD-F8FA-F1675F74FB96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81" creationId="{BF98D2BE-0B7D-E55B-968B-6861DE83FAEB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82" creationId="{1EFFBF0A-1C4A-A904-87B3-AD24FCAF68D2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83" creationId="{36F5D889-445B-8CF7-4BD4-3A78B90F7C30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84" creationId="{9B31EDFD-68E1-F02B-D594-DA5C7C562FB0}"/>
          </ac:cxnSpMkLst>
        </pc:cxnChg>
      </pc:sldChg>
    </pc:docChg>
  </pc:docChgLst>
  <pc:docChgLst>
    <pc:chgData name="jonathan sommerlund" userId="c52ed9ffc06bc497" providerId="LiveId" clId="{5EA1941B-773C-47BA-B55B-BDEC4C8DC962}"/>
    <pc:docChg chg="modSld">
      <pc:chgData name="jonathan sommerlund" userId="c52ed9ffc06bc497" providerId="LiveId" clId="{5EA1941B-773C-47BA-B55B-BDEC4C8DC962}" dt="2022-09-30T13:50:26.429" v="10" actId="1036"/>
      <pc:docMkLst>
        <pc:docMk/>
      </pc:docMkLst>
      <pc:sldChg chg="modSp mod">
        <pc:chgData name="jonathan sommerlund" userId="c52ed9ffc06bc497" providerId="LiveId" clId="{5EA1941B-773C-47BA-B55B-BDEC4C8DC962}" dt="2022-09-30T13:50:26.429" v="10" actId="1036"/>
        <pc:sldMkLst>
          <pc:docMk/>
          <pc:sldMk cId="1024093295" sldId="267"/>
        </pc:sldMkLst>
        <pc:spChg chg="mod">
          <ac:chgData name="jonathan sommerlund" userId="c52ed9ffc06bc497" providerId="LiveId" clId="{5EA1941B-773C-47BA-B55B-BDEC4C8DC962}" dt="2022-09-30T13:50:19.002" v="7" actId="1035"/>
          <ac:spMkLst>
            <pc:docMk/>
            <pc:sldMk cId="1024093295" sldId="267"/>
            <ac:spMk id="2" creationId="{9933664A-A3BA-694B-57AE-6DE859079353}"/>
          </ac:spMkLst>
        </pc:spChg>
        <pc:spChg chg="mod">
          <ac:chgData name="jonathan sommerlund" userId="c52ed9ffc06bc497" providerId="LiveId" clId="{5EA1941B-773C-47BA-B55B-BDEC4C8DC962}" dt="2022-09-30T13:50:20.038" v="8" actId="1036"/>
          <ac:spMkLst>
            <pc:docMk/>
            <pc:sldMk cId="1024093295" sldId="267"/>
            <ac:spMk id="2057" creationId="{61EDBA37-BDA5-0BBB-6FA3-523916C0FA1C}"/>
          </ac:spMkLst>
        </pc:spChg>
        <pc:spChg chg="mod">
          <ac:chgData name="jonathan sommerlund" userId="c52ed9ffc06bc497" providerId="LiveId" clId="{5EA1941B-773C-47BA-B55B-BDEC4C8DC962}" dt="2022-09-30T13:50:26.429" v="10" actId="1036"/>
          <ac:spMkLst>
            <pc:docMk/>
            <pc:sldMk cId="1024093295" sldId="267"/>
            <ac:spMk id="2058" creationId="{2AFDD099-6E37-4A12-55C5-55248BD252C5}"/>
          </ac:spMkLst>
        </pc:spChg>
      </pc:sld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60857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02516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96395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2742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19752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6753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56162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88739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6163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9434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4877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8A78C-E9E9-450E-84D5-42D6C81D75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03406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s://openclipart.org/detail/16820/stefanvonhalenbach-stars-in-the-night-sky-by-stefanvonhalenbach" TargetMode="External"/><Relationship Id="rId7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trømlinet affaldssortering">
            <a:extLst>
              <a:ext uri="{FF2B5EF4-FFF2-40B4-BE49-F238E27FC236}">
                <a16:creationId xmlns:a16="http://schemas.microsoft.com/office/drawing/2014/main" id="{9DF02BC7-9708-D59C-D522-D83FBDF26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952039" y="1739632"/>
            <a:ext cx="8570518" cy="8570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utediagram: Manuel proces 3">
            <a:extLst>
              <a:ext uri="{FF2B5EF4-FFF2-40B4-BE49-F238E27FC236}">
                <a16:creationId xmlns:a16="http://schemas.microsoft.com/office/drawing/2014/main" id="{EC3A9575-52C2-4190-87D1-CBBED51EB585}"/>
              </a:ext>
            </a:extLst>
          </p:cNvPr>
          <p:cNvSpPr/>
          <p:nvPr/>
        </p:nvSpPr>
        <p:spPr>
          <a:xfrm>
            <a:off x="10621410" y="-2679692"/>
            <a:ext cx="6108693" cy="6108693"/>
          </a:xfrm>
          <a:prstGeom prst="flowChartManualOperation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0">
                <a:schemeClr val="accent3">
                  <a:lumMod val="45000"/>
                  <a:lumOff val="55000"/>
                </a:schemeClr>
              </a:gs>
              <a:gs pos="52000">
                <a:schemeClr val="bg1">
                  <a:lumMod val="50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 dirty="0"/>
          </a:p>
        </p:txBody>
      </p:sp>
      <p:sp>
        <p:nvSpPr>
          <p:cNvPr id="10" name="Kombinationstegning: figur 9">
            <a:extLst>
              <a:ext uri="{FF2B5EF4-FFF2-40B4-BE49-F238E27FC236}">
                <a16:creationId xmlns:a16="http://schemas.microsoft.com/office/drawing/2014/main" id="{B4021825-8F48-18E5-7C61-A1997F99C9E4}"/>
              </a:ext>
            </a:extLst>
          </p:cNvPr>
          <p:cNvSpPr/>
          <p:nvPr/>
        </p:nvSpPr>
        <p:spPr>
          <a:xfrm>
            <a:off x="10929195" y="-1162264"/>
            <a:ext cx="5493120" cy="3030827"/>
          </a:xfrm>
          <a:custGeom>
            <a:avLst/>
            <a:gdLst>
              <a:gd name="connsiteX0" fmla="*/ 0 w 2595245"/>
              <a:gd name="connsiteY0" fmla="*/ 0 h 1431925"/>
              <a:gd name="connsiteX1" fmla="*/ 2595245 w 2595245"/>
              <a:gd name="connsiteY1" fmla="*/ 0 h 1431925"/>
              <a:gd name="connsiteX2" fmla="*/ 2308860 w 2595245"/>
              <a:gd name="connsiteY2" fmla="*/ 1431925 h 1431925"/>
              <a:gd name="connsiteX3" fmla="*/ 286385 w 2595245"/>
              <a:gd name="connsiteY3" fmla="*/ 1431925 h 143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5245" h="1431925">
                <a:moveTo>
                  <a:pt x="0" y="0"/>
                </a:moveTo>
                <a:lnTo>
                  <a:pt x="2595245" y="0"/>
                </a:lnTo>
                <a:lnTo>
                  <a:pt x="2308860" y="1431925"/>
                </a:lnTo>
                <a:lnTo>
                  <a:pt x="286385" y="1431925"/>
                </a:lnTo>
                <a:close/>
              </a:path>
            </a:pathLst>
          </a:custGeom>
          <a:solidFill>
            <a:srgbClr val="961E82"/>
          </a:solidFill>
          <a:ln>
            <a:solidFill>
              <a:srgbClr val="961E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a-DK" sz="6049"/>
          </a:p>
        </p:txBody>
      </p:sp>
      <p:pic>
        <p:nvPicPr>
          <p:cNvPr id="12" name="Picture 4" descr="Strømlinet affaldssortering">
            <a:extLst>
              <a:ext uri="{FF2B5EF4-FFF2-40B4-BE49-F238E27FC236}">
                <a16:creationId xmlns:a16="http://schemas.microsoft.com/office/drawing/2014/main" id="{6255C7A9-139C-E4B5-A3AA-44E0358AC0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06" t="34883" r="-426" b="34883"/>
          <a:stretch/>
        </p:blipFill>
        <p:spPr bwMode="auto">
          <a:xfrm>
            <a:off x="12147742" y="-1033339"/>
            <a:ext cx="3056023" cy="2772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Billede 20">
            <a:extLst>
              <a:ext uri="{FF2B5EF4-FFF2-40B4-BE49-F238E27FC236}">
                <a16:creationId xmlns:a16="http://schemas.microsoft.com/office/drawing/2014/main" id="{998F1E5D-86EE-71CA-257F-ED599013A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8795" y="3557932"/>
            <a:ext cx="6193907" cy="618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193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ew Year Fireworks PNG Isolated Image">
            <a:extLst>
              <a:ext uri="{FF2B5EF4-FFF2-40B4-BE49-F238E27FC236}">
                <a16:creationId xmlns:a16="http://schemas.microsoft.com/office/drawing/2014/main" id="{D1EF191F-9979-D413-3918-250350A09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4" y="134989"/>
            <a:ext cx="4645572" cy="31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New Year Fireworks PNG Isolated Image">
            <a:extLst>
              <a:ext uri="{FF2B5EF4-FFF2-40B4-BE49-F238E27FC236}">
                <a16:creationId xmlns:a16="http://schemas.microsoft.com/office/drawing/2014/main" id="{FA38588F-07D1-B46A-2A41-BB01B1E1A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138" y="2381466"/>
            <a:ext cx="3308975" cy="221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Fireworks Transparent, Resolution:548x375 HD Png Download - CPPNG.com">
            <a:extLst>
              <a:ext uri="{FF2B5EF4-FFF2-40B4-BE49-F238E27FC236}">
                <a16:creationId xmlns:a16="http://schemas.microsoft.com/office/drawing/2014/main" id="{D59F9967-07ED-89BF-2822-5A1D9EC10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186" y="84867"/>
            <a:ext cx="3849847" cy="263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0" descr="blue fireworks transparent background&#10;">
            <a:extLst>
              <a:ext uri="{FF2B5EF4-FFF2-40B4-BE49-F238E27FC236}">
                <a16:creationId xmlns:a16="http://schemas.microsoft.com/office/drawing/2014/main" id="{125B9883-70FB-E130-9AB6-540F2D5A4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4705" y="1502994"/>
            <a:ext cx="1490936" cy="15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Fireworks Background PNG Image | PNG Play">
            <a:extLst>
              <a:ext uri="{FF2B5EF4-FFF2-40B4-BE49-F238E27FC236}">
                <a16:creationId xmlns:a16="http://schemas.microsoft.com/office/drawing/2014/main" id="{E04B963B-203E-47B9-052E-E174A9A92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7969" y="2841979"/>
            <a:ext cx="2780327" cy="205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New Year Fireworks PNG Isolated Image">
            <a:extLst>
              <a:ext uri="{FF2B5EF4-FFF2-40B4-BE49-F238E27FC236}">
                <a16:creationId xmlns:a16="http://schemas.microsoft.com/office/drawing/2014/main" id="{C52CCC9D-7C64-EAE1-984B-E44334152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783" y="2769466"/>
            <a:ext cx="4645572" cy="31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New Year Fireworks PNG Isolated Image">
            <a:extLst>
              <a:ext uri="{FF2B5EF4-FFF2-40B4-BE49-F238E27FC236}">
                <a16:creationId xmlns:a16="http://schemas.microsoft.com/office/drawing/2014/main" id="{710C6BFB-4A8C-E4BD-6E68-C81C6DFD0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349" y="34745"/>
            <a:ext cx="3308975" cy="221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Fireworks Transparent, Resolution:548x375 HD Png Download - CPPNG.com">
            <a:extLst>
              <a:ext uri="{FF2B5EF4-FFF2-40B4-BE49-F238E27FC236}">
                <a16:creationId xmlns:a16="http://schemas.microsoft.com/office/drawing/2014/main" id="{5F3C926B-54C5-FDBC-0533-C3207AE0C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326" y="1693173"/>
            <a:ext cx="3849847" cy="263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blue fireworks transparent background&#10;">
            <a:extLst>
              <a:ext uri="{FF2B5EF4-FFF2-40B4-BE49-F238E27FC236}">
                <a16:creationId xmlns:a16="http://schemas.microsoft.com/office/drawing/2014/main" id="{5833CD52-9B00-1706-DC54-66D3F8FEF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223" y="2340326"/>
            <a:ext cx="1490936" cy="15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2" descr="Fireworks Background PNG Image | PNG Play">
            <a:extLst>
              <a:ext uri="{FF2B5EF4-FFF2-40B4-BE49-F238E27FC236}">
                <a16:creationId xmlns:a16="http://schemas.microsoft.com/office/drawing/2014/main" id="{A675DDDB-92C3-C3D8-7887-D958687CD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0759" y="2619074"/>
            <a:ext cx="2780327" cy="205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New Year Fireworks PNG Isolated Image">
            <a:extLst>
              <a:ext uri="{FF2B5EF4-FFF2-40B4-BE49-F238E27FC236}">
                <a16:creationId xmlns:a16="http://schemas.microsoft.com/office/drawing/2014/main" id="{A5343DEE-1891-D625-A9C2-3EA567F38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9158" y="4097042"/>
            <a:ext cx="4160947" cy="2789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New Year Fireworks PNG Isolated Image">
            <a:extLst>
              <a:ext uri="{FF2B5EF4-FFF2-40B4-BE49-F238E27FC236}">
                <a16:creationId xmlns:a16="http://schemas.microsoft.com/office/drawing/2014/main" id="{6FECA212-827B-A2CC-D292-BED493550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9674" y="3847588"/>
            <a:ext cx="3308975" cy="221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Fireworks Transparent, Resolution:548x375 HD Png Download - CPPNG.com">
            <a:extLst>
              <a:ext uri="{FF2B5EF4-FFF2-40B4-BE49-F238E27FC236}">
                <a16:creationId xmlns:a16="http://schemas.microsoft.com/office/drawing/2014/main" id="{8278B33A-5E82-0FBC-154A-01DE6E4CC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3" y="4298631"/>
            <a:ext cx="3849847" cy="263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0" descr="blue fireworks transparent background&#10;">
            <a:extLst>
              <a:ext uri="{FF2B5EF4-FFF2-40B4-BE49-F238E27FC236}">
                <a16:creationId xmlns:a16="http://schemas.microsoft.com/office/drawing/2014/main" id="{3D67E53A-2C5D-88C8-C9DB-1349CF7AD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961" y="4246297"/>
            <a:ext cx="1490936" cy="15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Fireworks Background PNG Image | PNG Play">
            <a:extLst>
              <a:ext uri="{FF2B5EF4-FFF2-40B4-BE49-F238E27FC236}">
                <a16:creationId xmlns:a16="http://schemas.microsoft.com/office/drawing/2014/main" id="{FEFFF84C-5AD7-567B-6280-E33F66B18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0559" y="-23973"/>
            <a:ext cx="2780327" cy="205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New Year Fireworks PNG Isolated Image">
            <a:extLst>
              <a:ext uri="{FF2B5EF4-FFF2-40B4-BE49-F238E27FC236}">
                <a16:creationId xmlns:a16="http://schemas.microsoft.com/office/drawing/2014/main" id="{B2264187-D893-7933-4B1D-D3BCC4FF2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5606" y="-12314"/>
            <a:ext cx="3308975" cy="221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Fireworks Transparent, Resolution:548x375 HD Png Download - CPPNG.com">
            <a:extLst>
              <a:ext uri="{FF2B5EF4-FFF2-40B4-BE49-F238E27FC236}">
                <a16:creationId xmlns:a16="http://schemas.microsoft.com/office/drawing/2014/main" id="{F09FA6C7-E4B8-C8BE-6B71-D86DAA22A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7279" y="4302619"/>
            <a:ext cx="3849847" cy="263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blue fireworks transparent background&#10;">
            <a:extLst>
              <a:ext uri="{FF2B5EF4-FFF2-40B4-BE49-F238E27FC236}">
                <a16:creationId xmlns:a16="http://schemas.microsoft.com/office/drawing/2014/main" id="{2A28AC8F-B487-7001-EFCD-A5796E0E8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4719" y="45733"/>
            <a:ext cx="1490936" cy="15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2" descr="Fireworks Background PNG Image | PNG Play">
            <a:extLst>
              <a:ext uri="{FF2B5EF4-FFF2-40B4-BE49-F238E27FC236}">
                <a16:creationId xmlns:a16="http://schemas.microsoft.com/office/drawing/2014/main" id="{89220D20-3B10-B61B-1CF5-AAC501AB3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62695" y="-51616"/>
            <a:ext cx="2780327" cy="205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Billede 3">
            <a:extLst>
              <a:ext uri="{FF2B5EF4-FFF2-40B4-BE49-F238E27FC236}">
                <a16:creationId xmlns:a16="http://schemas.microsoft.com/office/drawing/2014/main" id="{9B4BB3FE-8D86-E485-F9CE-0CBD0E5AA6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892" y="4350461"/>
            <a:ext cx="1876216" cy="246180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67A8C52-1D4A-BBD3-2E4F-BC957D8E787F}"/>
              </a:ext>
            </a:extLst>
          </p:cNvPr>
          <p:cNvSpPr/>
          <p:nvPr/>
        </p:nvSpPr>
        <p:spPr>
          <a:xfrm>
            <a:off x="3444976" y="9838"/>
            <a:ext cx="5302049" cy="43923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07145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C5FAF3F-6BA3-1D21-29FD-56511BEE93DE}"/>
              </a:ext>
            </a:extLst>
          </p:cNvPr>
          <p:cNvGrpSpPr/>
          <p:nvPr/>
        </p:nvGrpSpPr>
        <p:grpSpPr>
          <a:xfrm>
            <a:off x="3532500" y="-360866"/>
            <a:ext cx="5127000" cy="5109166"/>
            <a:chOff x="3541720" y="878654"/>
            <a:chExt cx="5127000" cy="510916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54F4F7D-067D-85B4-0BDE-272535DD7D37}"/>
                </a:ext>
              </a:extLst>
            </p:cNvPr>
            <p:cNvSpPr/>
            <p:nvPr/>
          </p:nvSpPr>
          <p:spPr>
            <a:xfrm>
              <a:off x="3936000" y="1269000"/>
              <a:ext cx="4320000" cy="43200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2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EF0D92D4-36CE-8A52-7BBD-90567C1616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36000" y="878654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60D77682-C8DA-D41E-5228-B45ECA6168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878654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467BB752-AB51-3EC7-254F-435A1F2435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021720" y="1764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93CAB4CD-41AA-E6B3-588E-643C5479F9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4899347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1316EFD9-44C3-A5B9-6718-94015F8806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36000" y="4907820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F56A74F2-9FA8-B3A0-09B4-012510C7A2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2992720" y="1764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85B7CF2B-2634-E4DA-76DA-895C52B420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2992720" y="3960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F4FE7F96-31BB-D830-D33A-C4FA371850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021720" y="3960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FF63AC5-D4BF-331F-8837-1CC3BA741C72}"/>
              </a:ext>
            </a:extLst>
          </p:cNvPr>
          <p:cNvGrpSpPr/>
          <p:nvPr/>
        </p:nvGrpSpPr>
        <p:grpSpPr>
          <a:xfrm>
            <a:off x="754365" y="847712"/>
            <a:ext cx="1858816" cy="2647536"/>
            <a:chOff x="4178285" y="3581460"/>
            <a:chExt cx="1858816" cy="2647536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940BAA3-90CB-D4A6-C934-C993EB5C3F0C}"/>
                </a:ext>
              </a:extLst>
            </p:cNvPr>
            <p:cNvSpPr/>
            <p:nvPr/>
          </p:nvSpPr>
          <p:spPr>
            <a:xfrm rot="4490843">
              <a:off x="4378167" y="4915459"/>
              <a:ext cx="805255" cy="1205020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6967678-D065-8A01-46EA-FDE7BA0E1DAE}"/>
                </a:ext>
              </a:extLst>
            </p:cNvPr>
            <p:cNvSpPr/>
            <p:nvPr/>
          </p:nvSpPr>
          <p:spPr>
            <a:xfrm rot="1371555">
              <a:off x="5078803" y="4895422"/>
              <a:ext cx="398066" cy="696394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D21505C8-8386-D9F0-8273-5125436A383E}"/>
                </a:ext>
              </a:extLst>
            </p:cNvPr>
            <p:cNvSpPr/>
            <p:nvPr/>
          </p:nvSpPr>
          <p:spPr>
            <a:xfrm>
              <a:off x="4928061" y="4210372"/>
              <a:ext cx="942026" cy="772160"/>
            </a:xfrm>
            <a:prstGeom prst="roundRect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16" name="Picture 2">
              <a:extLst>
                <a:ext uri="{FF2B5EF4-FFF2-40B4-BE49-F238E27FC236}">
                  <a16:creationId xmlns:a16="http://schemas.microsoft.com/office/drawing/2014/main" id="{10C8A143-5981-777F-BB1B-FAC4E2FDF7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14254" y="4307840"/>
              <a:ext cx="617517" cy="2971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4E268C7-15A8-2471-111F-0D77342F21EA}"/>
                </a:ext>
              </a:extLst>
            </p:cNvPr>
            <p:cNvCxnSpPr>
              <a:cxnSpLocks/>
              <a:stCxn id="13" idx="7"/>
            </p:cNvCxnSpPr>
            <p:nvPr/>
          </p:nvCxnSpPr>
          <p:spPr>
            <a:xfrm>
              <a:off x="5266440" y="5681409"/>
              <a:ext cx="156572" cy="20080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43904B7-B1DD-A451-91D9-975B253EDE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54486" y="5877138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B053C97-87E8-F8E2-DEC5-1E8B4B74BEA2}"/>
                </a:ext>
              </a:extLst>
            </p:cNvPr>
            <p:cNvCxnSpPr>
              <a:cxnSpLocks/>
            </p:cNvCxnSpPr>
            <p:nvPr/>
          </p:nvCxnSpPr>
          <p:spPr>
            <a:xfrm>
              <a:off x="5137540" y="5717568"/>
              <a:ext cx="199551" cy="2065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AAB4D61-6158-1CB8-9DC4-A90A5E93D4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8565" y="591906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A86E540-7A79-9D4F-F35B-AFAF989DA8FD}"/>
                </a:ext>
              </a:extLst>
            </p:cNvPr>
            <p:cNvCxnSpPr>
              <a:cxnSpLocks/>
            </p:cNvCxnSpPr>
            <p:nvPr/>
          </p:nvCxnSpPr>
          <p:spPr>
            <a:xfrm>
              <a:off x="5483325" y="5222962"/>
              <a:ext cx="248446" cy="900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A5B6805-7889-9443-AD19-7C312556D16E}"/>
                </a:ext>
              </a:extLst>
            </p:cNvPr>
            <p:cNvCxnSpPr>
              <a:cxnSpLocks/>
            </p:cNvCxnSpPr>
            <p:nvPr/>
          </p:nvCxnSpPr>
          <p:spPr>
            <a:xfrm>
              <a:off x="5296753" y="6114265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CCE0B22-69DF-4D97-4FBF-61EB2AF74BA5}"/>
                </a:ext>
              </a:extLst>
            </p:cNvPr>
            <p:cNvCxnSpPr>
              <a:cxnSpLocks/>
            </p:cNvCxnSpPr>
            <p:nvPr/>
          </p:nvCxnSpPr>
          <p:spPr>
            <a:xfrm>
              <a:off x="5365279" y="6090709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BDB5871-1827-5F34-6959-D55D01441148}"/>
                </a:ext>
              </a:extLst>
            </p:cNvPr>
            <p:cNvCxnSpPr>
              <a:cxnSpLocks/>
            </p:cNvCxnSpPr>
            <p:nvPr/>
          </p:nvCxnSpPr>
          <p:spPr>
            <a:xfrm>
              <a:off x="5365279" y="6070600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3A15C73-3A6A-7EB5-7D58-84B19ED335C2}"/>
                </a:ext>
              </a:extLst>
            </p:cNvPr>
            <p:cNvCxnSpPr>
              <a:cxnSpLocks/>
            </p:cNvCxnSpPr>
            <p:nvPr/>
          </p:nvCxnSpPr>
          <p:spPr>
            <a:xfrm>
              <a:off x="4870328" y="5803276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0068E3E-3FB7-BFCB-FD8F-DA4E1DA95D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7267" y="597329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8974818-1824-0075-B40E-9D5DDB5C2180}"/>
                </a:ext>
              </a:extLst>
            </p:cNvPr>
            <p:cNvCxnSpPr>
              <a:cxnSpLocks/>
            </p:cNvCxnSpPr>
            <p:nvPr/>
          </p:nvCxnSpPr>
          <p:spPr>
            <a:xfrm>
              <a:off x="4784407" y="5845199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2B6B560-C0FD-44A8-3BC6-EB103EE3BB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31346" y="6015214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E64389B-EF1F-1A3D-C14F-25F3E9429E93}"/>
                </a:ext>
              </a:extLst>
            </p:cNvPr>
            <p:cNvCxnSpPr>
              <a:cxnSpLocks/>
            </p:cNvCxnSpPr>
            <p:nvPr/>
          </p:nvCxnSpPr>
          <p:spPr>
            <a:xfrm>
              <a:off x="4859534" y="6210418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4AD0A1D-4684-863B-DA1B-348769A211C7}"/>
                </a:ext>
              </a:extLst>
            </p:cNvPr>
            <p:cNvCxnSpPr>
              <a:cxnSpLocks/>
            </p:cNvCxnSpPr>
            <p:nvPr/>
          </p:nvCxnSpPr>
          <p:spPr>
            <a:xfrm>
              <a:off x="4928060" y="6186862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75E925-CE58-4B46-4CB1-43E3045F3317}"/>
                </a:ext>
              </a:extLst>
            </p:cNvPr>
            <p:cNvCxnSpPr>
              <a:cxnSpLocks/>
            </p:cNvCxnSpPr>
            <p:nvPr/>
          </p:nvCxnSpPr>
          <p:spPr>
            <a:xfrm>
              <a:off x="4928060" y="6166753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AA1C60F-C616-F903-BBCB-F1D7FDFC56A3}"/>
                </a:ext>
              </a:extLst>
            </p:cNvPr>
            <p:cNvCxnSpPr>
              <a:cxnSpLocks/>
              <a:stCxn id="14" idx="5"/>
            </p:cNvCxnSpPr>
            <p:nvPr/>
          </p:nvCxnSpPr>
          <p:spPr>
            <a:xfrm flipH="1" flipV="1">
              <a:off x="5081019" y="5222962"/>
              <a:ext cx="230856" cy="30220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0153532-879F-47B6-C567-377F4F508EDA}"/>
                </a:ext>
              </a:extLst>
            </p:cNvPr>
            <p:cNvCxnSpPr>
              <a:cxnSpLocks/>
            </p:cNvCxnSpPr>
            <p:nvPr/>
          </p:nvCxnSpPr>
          <p:spPr>
            <a:xfrm>
              <a:off x="5722483" y="5316376"/>
              <a:ext cx="314618" cy="1593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C9EA8F-5F8C-2C11-10C1-931E0C6E19F5}"/>
                </a:ext>
              </a:extLst>
            </p:cNvPr>
            <p:cNvCxnSpPr>
              <a:cxnSpLocks/>
            </p:cNvCxnSpPr>
            <p:nvPr/>
          </p:nvCxnSpPr>
          <p:spPr>
            <a:xfrm>
              <a:off x="5264066" y="5509073"/>
              <a:ext cx="679009" cy="92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35" name="Picture 6" descr="Smile, Cartoon, Simple Line. Fleece Blanket by Tom Hill | Pixels">
              <a:extLst>
                <a:ext uri="{FF2B5EF4-FFF2-40B4-BE49-F238E27FC236}">
                  <a16:creationId xmlns:a16="http://schemas.microsoft.com/office/drawing/2014/main" id="{6B91407E-423A-F6BF-7676-3DD0BE4199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06" y="4574142"/>
              <a:ext cx="775012" cy="3784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E384B97-DF1F-3042-AB83-C664B363CBC6}"/>
                </a:ext>
              </a:extLst>
            </p:cNvPr>
            <p:cNvGrpSpPr/>
            <p:nvPr/>
          </p:nvGrpSpPr>
          <p:grpSpPr>
            <a:xfrm>
              <a:off x="5085486" y="3581460"/>
              <a:ext cx="661906" cy="625427"/>
              <a:chOff x="1300480" y="3966111"/>
              <a:chExt cx="2788920" cy="2140051"/>
            </a:xfrm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FB2C3AF2-FC7F-B996-B661-768FF4DD90AF}"/>
                  </a:ext>
                </a:extLst>
              </p:cNvPr>
              <p:cNvSpPr/>
              <p:nvPr/>
            </p:nvSpPr>
            <p:spPr>
              <a:xfrm>
                <a:off x="1473200" y="4226562"/>
                <a:ext cx="2423161" cy="1879600"/>
              </a:xfrm>
              <a:custGeom>
                <a:avLst/>
                <a:gdLst>
                  <a:gd name="connsiteX0" fmla="*/ 1209040 w 2423160"/>
                  <a:gd name="connsiteY0" fmla="*/ 0 h 1879600"/>
                  <a:gd name="connsiteX1" fmla="*/ 1614341 w 2423160"/>
                  <a:gd name="connsiteY1" fmla="*/ 1270860 h 1879600"/>
                  <a:gd name="connsiteX2" fmla="*/ 2423160 w 2423160"/>
                  <a:gd name="connsiteY2" fmla="*/ 40640 h 1879600"/>
                  <a:gd name="connsiteX3" fmla="*/ 2423160 w 2423160"/>
                  <a:gd name="connsiteY3" fmla="*/ 1879600 h 1879600"/>
                  <a:gd name="connsiteX4" fmla="*/ 1808480 w 2423160"/>
                  <a:gd name="connsiteY4" fmla="*/ 1879600 h 1879600"/>
                  <a:gd name="connsiteX5" fmla="*/ 1214120 w 2423160"/>
                  <a:gd name="connsiteY5" fmla="*/ 1879600 h 1879600"/>
                  <a:gd name="connsiteX6" fmla="*/ 1209040 w 2423160"/>
                  <a:gd name="connsiteY6" fmla="*/ 1879600 h 1879600"/>
                  <a:gd name="connsiteX7" fmla="*/ 609600 w 2423160"/>
                  <a:gd name="connsiteY7" fmla="*/ 1879600 h 1879600"/>
                  <a:gd name="connsiteX8" fmla="*/ 0 w 2423160"/>
                  <a:gd name="connsiteY8" fmla="*/ 1879600 h 1879600"/>
                  <a:gd name="connsiteX9" fmla="*/ 0 w 2423160"/>
                  <a:gd name="connsiteY9" fmla="*/ 40640 h 1879600"/>
                  <a:gd name="connsiteX10" fmla="*/ 805398 w 2423160"/>
                  <a:gd name="connsiteY10" fmla="*/ 1265657 h 187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23160" h="1879600">
                    <a:moveTo>
                      <a:pt x="1209040" y="0"/>
                    </a:moveTo>
                    <a:lnTo>
                      <a:pt x="1614341" y="1270860"/>
                    </a:lnTo>
                    <a:lnTo>
                      <a:pt x="2423160" y="40640"/>
                    </a:lnTo>
                    <a:lnTo>
                      <a:pt x="2423160" y="1879600"/>
                    </a:lnTo>
                    <a:lnTo>
                      <a:pt x="1808480" y="1879600"/>
                    </a:lnTo>
                    <a:lnTo>
                      <a:pt x="1214120" y="1879600"/>
                    </a:lnTo>
                    <a:lnTo>
                      <a:pt x="1209040" y="1879600"/>
                    </a:lnTo>
                    <a:lnTo>
                      <a:pt x="609600" y="1879600"/>
                    </a:lnTo>
                    <a:lnTo>
                      <a:pt x="0" y="1879600"/>
                    </a:lnTo>
                    <a:lnTo>
                      <a:pt x="0" y="40640"/>
                    </a:lnTo>
                    <a:lnTo>
                      <a:pt x="805398" y="1265657"/>
                    </a:lnTo>
                    <a:close/>
                  </a:path>
                </a:pathLst>
              </a:cu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da-DK" dirty="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C8610641-AB07-55BF-C13B-5187AB10BE93}"/>
                  </a:ext>
                </a:extLst>
              </p:cNvPr>
              <p:cNvSpPr/>
              <p:nvPr/>
            </p:nvSpPr>
            <p:spPr>
              <a:xfrm>
                <a:off x="130048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F1CD7378-0B70-FCA3-2FD5-9AD90A2D1C3A}"/>
                  </a:ext>
                </a:extLst>
              </p:cNvPr>
              <p:cNvSpPr/>
              <p:nvPr/>
            </p:nvSpPr>
            <p:spPr>
              <a:xfrm>
                <a:off x="249174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AAB8FBD4-FAAD-95FC-9658-21420AAE9268}"/>
                  </a:ext>
                </a:extLst>
              </p:cNvPr>
              <p:cNvSpPr/>
              <p:nvPr/>
            </p:nvSpPr>
            <p:spPr>
              <a:xfrm>
                <a:off x="370332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03032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0C0"/>
            </a:gs>
            <a:gs pos="0">
              <a:schemeClr val="accent4">
                <a:lumMod val="0"/>
                <a:lumOff val="100000"/>
                <a:alpha val="96000"/>
              </a:schemeClr>
            </a:gs>
            <a:gs pos="95000">
              <a:schemeClr val="accent1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tediagram: Dokument 1">
            <a:extLst>
              <a:ext uri="{FF2B5EF4-FFF2-40B4-BE49-F238E27FC236}">
                <a16:creationId xmlns:a16="http://schemas.microsoft.com/office/drawing/2014/main" id="{9933664A-A3BA-694B-57AE-6DE859079353}"/>
              </a:ext>
            </a:extLst>
          </p:cNvPr>
          <p:cNvSpPr/>
          <p:nvPr/>
        </p:nvSpPr>
        <p:spPr>
          <a:xfrm rot="10800000">
            <a:off x="746" y="2718133"/>
            <a:ext cx="12190507" cy="4159155"/>
          </a:xfrm>
          <a:prstGeom prst="flowChartDocumen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/>
          </a:p>
        </p:txBody>
      </p:sp>
      <p:pic>
        <p:nvPicPr>
          <p:cNvPr id="2096" name="Picture 2095">
            <a:extLst>
              <a:ext uri="{FF2B5EF4-FFF2-40B4-BE49-F238E27FC236}">
                <a16:creationId xmlns:a16="http://schemas.microsoft.com/office/drawing/2014/main" id="{051252A0-05F1-085A-E855-74125234704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55398" y="1515539"/>
            <a:ext cx="1585392" cy="1738406"/>
          </a:xfrm>
          <a:prstGeom prst="rect">
            <a:avLst/>
          </a:prstGeom>
        </p:spPr>
      </p:pic>
      <p:pic>
        <p:nvPicPr>
          <p:cNvPr id="2095" name="Picture 2094">
            <a:extLst>
              <a:ext uri="{FF2B5EF4-FFF2-40B4-BE49-F238E27FC236}">
                <a16:creationId xmlns:a16="http://schemas.microsoft.com/office/drawing/2014/main" id="{5C3FDF11-7367-5EC9-EB08-7070F1DD95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83" y="1552655"/>
            <a:ext cx="1585392" cy="173840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92D8E1C-231B-F84F-843A-9AD5D023D41E}"/>
              </a:ext>
            </a:extLst>
          </p:cNvPr>
          <p:cNvGrpSpPr/>
          <p:nvPr/>
        </p:nvGrpSpPr>
        <p:grpSpPr>
          <a:xfrm>
            <a:off x="3696252" y="-396101"/>
            <a:ext cx="5127000" cy="5109166"/>
            <a:chOff x="3541720" y="878654"/>
            <a:chExt cx="5127000" cy="5109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BA76A72-05F1-79BB-B331-E9B7E98890C0}"/>
                </a:ext>
              </a:extLst>
            </p:cNvPr>
            <p:cNvSpPr/>
            <p:nvPr/>
          </p:nvSpPr>
          <p:spPr>
            <a:xfrm>
              <a:off x="3936000" y="1269000"/>
              <a:ext cx="4320000" cy="43200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7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29914D1B-8ABC-71AC-E38F-DAB305093F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36000" y="878654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DC03BC80-72E3-1A49-C76B-166C063876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878654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6BC8523A-9DA8-CEC3-8DE3-8EE2C590B6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021720" y="1764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0EBAF08C-263C-B391-E9F1-684E5DC037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4899347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81CC5D71-D949-57D8-1E4C-63958AEA2C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36000" y="4907820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2663F67B-6266-C545-B7E3-FFA666E198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2992720" y="1764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7209B30B-71A7-CA08-F130-5B7FF1A71C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2992720" y="3960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254F5DEC-4E1D-166E-2C4A-CD1E555811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021720" y="3960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57" name="Kombinationstegning: figur 1">
            <a:extLst>
              <a:ext uri="{FF2B5EF4-FFF2-40B4-BE49-F238E27FC236}">
                <a16:creationId xmlns:a16="http://schemas.microsoft.com/office/drawing/2014/main" id="{61EDBA37-BDA5-0BBB-6FA3-523916C0FA1C}"/>
              </a:ext>
            </a:extLst>
          </p:cNvPr>
          <p:cNvSpPr/>
          <p:nvPr/>
        </p:nvSpPr>
        <p:spPr>
          <a:xfrm>
            <a:off x="-43896" y="4227757"/>
            <a:ext cx="4366273" cy="2644778"/>
          </a:xfrm>
          <a:custGeom>
            <a:avLst/>
            <a:gdLst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80000" h="1440000">
                <a:moveTo>
                  <a:pt x="1440000" y="0"/>
                </a:moveTo>
                <a:cubicBezTo>
                  <a:pt x="1837645" y="0"/>
                  <a:pt x="1966960" y="332515"/>
                  <a:pt x="2160000" y="720000"/>
                </a:cubicBezTo>
                <a:cubicBezTo>
                  <a:pt x="2353040" y="1107485"/>
                  <a:pt x="2482355" y="1440000"/>
                  <a:pt x="2880000" y="1440000"/>
                </a:cubicBezTo>
                <a:lnTo>
                  <a:pt x="1440000" y="1440000"/>
                </a:lnTo>
                <a:lnTo>
                  <a:pt x="0" y="1440000"/>
                </a:lnTo>
                <a:cubicBezTo>
                  <a:pt x="397645" y="1440000"/>
                  <a:pt x="552360" y="1107485"/>
                  <a:pt x="720000" y="720000"/>
                </a:cubicBezTo>
                <a:cubicBezTo>
                  <a:pt x="887640" y="332515"/>
                  <a:pt x="1042355" y="0"/>
                  <a:pt x="1440000" y="0"/>
                </a:cubicBezTo>
                <a:close/>
              </a:path>
            </a:pathLst>
          </a:custGeom>
          <a:pattFill prst="pct80">
            <a:fgClr>
              <a:srgbClr val="996633"/>
            </a:fgClr>
            <a:bgClr>
              <a:srgbClr val="CC99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a-DK"/>
          </a:p>
        </p:txBody>
      </p:sp>
      <p:sp>
        <p:nvSpPr>
          <p:cNvPr id="2058" name="Kombinationstegning: figur 1">
            <a:extLst>
              <a:ext uri="{FF2B5EF4-FFF2-40B4-BE49-F238E27FC236}">
                <a16:creationId xmlns:a16="http://schemas.microsoft.com/office/drawing/2014/main" id="{2AFDD099-6E37-4A12-55C5-55248BD252C5}"/>
              </a:ext>
            </a:extLst>
          </p:cNvPr>
          <p:cNvSpPr/>
          <p:nvPr/>
        </p:nvSpPr>
        <p:spPr>
          <a:xfrm>
            <a:off x="7891763" y="4246985"/>
            <a:ext cx="4366273" cy="2644778"/>
          </a:xfrm>
          <a:custGeom>
            <a:avLst/>
            <a:gdLst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80000" h="1440000">
                <a:moveTo>
                  <a:pt x="1440000" y="0"/>
                </a:moveTo>
                <a:cubicBezTo>
                  <a:pt x="1837645" y="0"/>
                  <a:pt x="1966960" y="332515"/>
                  <a:pt x="2160000" y="720000"/>
                </a:cubicBezTo>
                <a:cubicBezTo>
                  <a:pt x="2353040" y="1107485"/>
                  <a:pt x="2482355" y="1440000"/>
                  <a:pt x="2880000" y="1440000"/>
                </a:cubicBezTo>
                <a:lnTo>
                  <a:pt x="1440000" y="1440000"/>
                </a:lnTo>
                <a:lnTo>
                  <a:pt x="0" y="1440000"/>
                </a:lnTo>
                <a:cubicBezTo>
                  <a:pt x="397645" y="1440000"/>
                  <a:pt x="552360" y="1107485"/>
                  <a:pt x="720000" y="720000"/>
                </a:cubicBezTo>
                <a:cubicBezTo>
                  <a:pt x="887640" y="332515"/>
                  <a:pt x="1042355" y="0"/>
                  <a:pt x="1440000" y="0"/>
                </a:cubicBezTo>
                <a:close/>
              </a:path>
            </a:pathLst>
          </a:custGeom>
          <a:pattFill prst="pct80">
            <a:fgClr>
              <a:srgbClr val="996633"/>
            </a:fgClr>
            <a:bgClr>
              <a:srgbClr val="CC99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a-DK"/>
          </a:p>
        </p:txBody>
      </p:sp>
      <p:sp>
        <p:nvSpPr>
          <p:cNvPr id="2059" name="TextBox 2058">
            <a:extLst>
              <a:ext uri="{FF2B5EF4-FFF2-40B4-BE49-F238E27FC236}">
                <a16:creationId xmlns:a16="http://schemas.microsoft.com/office/drawing/2014/main" id="{45110A71-799B-C9DC-CE89-A21AC3A277E7}"/>
              </a:ext>
            </a:extLst>
          </p:cNvPr>
          <p:cNvSpPr txBox="1"/>
          <p:nvPr/>
        </p:nvSpPr>
        <p:spPr>
          <a:xfrm>
            <a:off x="4528100" y="4059853"/>
            <a:ext cx="2895234" cy="3214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 </a:t>
            </a:r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/>
              <a:t> </a:t>
            </a:r>
          </a:p>
        </p:txBody>
      </p:sp>
      <p:grpSp>
        <p:nvGrpSpPr>
          <p:cNvPr id="2093" name="Group 2092">
            <a:extLst>
              <a:ext uri="{FF2B5EF4-FFF2-40B4-BE49-F238E27FC236}">
                <a16:creationId xmlns:a16="http://schemas.microsoft.com/office/drawing/2014/main" id="{852F3FC5-4913-6BEF-5929-66B410BFCDC9}"/>
              </a:ext>
            </a:extLst>
          </p:cNvPr>
          <p:cNvGrpSpPr/>
          <p:nvPr/>
        </p:nvGrpSpPr>
        <p:grpSpPr>
          <a:xfrm>
            <a:off x="5126724" y="4303175"/>
            <a:ext cx="1925502" cy="2554826"/>
            <a:chOff x="5160511" y="4239347"/>
            <a:chExt cx="1861755" cy="2636159"/>
          </a:xfrm>
        </p:grpSpPr>
        <p:sp>
          <p:nvSpPr>
            <p:cNvPr id="2060" name="Oval 2059">
              <a:extLst>
                <a:ext uri="{FF2B5EF4-FFF2-40B4-BE49-F238E27FC236}">
                  <a16:creationId xmlns:a16="http://schemas.microsoft.com/office/drawing/2014/main" id="{62F95B65-7696-934E-515E-72F0566EFCEF}"/>
                </a:ext>
              </a:extLst>
            </p:cNvPr>
            <p:cNvSpPr/>
            <p:nvPr/>
          </p:nvSpPr>
          <p:spPr>
            <a:xfrm rot="4490843">
              <a:off x="5409620" y="5608654"/>
              <a:ext cx="627674" cy="1125892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2061" name="Oval 2060">
              <a:extLst>
                <a:ext uri="{FF2B5EF4-FFF2-40B4-BE49-F238E27FC236}">
                  <a16:creationId xmlns:a16="http://schemas.microsoft.com/office/drawing/2014/main" id="{C02E9184-6F0B-750D-BC60-E6078FF5B785}"/>
                </a:ext>
              </a:extLst>
            </p:cNvPr>
            <p:cNvSpPr/>
            <p:nvPr/>
          </p:nvSpPr>
          <p:spPr>
            <a:xfrm rot="1371555">
              <a:off x="5904589" y="5378806"/>
              <a:ext cx="457339" cy="777227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2062" name="Rectangle: Rounded Corners 2061">
              <a:extLst>
                <a:ext uri="{FF2B5EF4-FFF2-40B4-BE49-F238E27FC236}">
                  <a16:creationId xmlns:a16="http://schemas.microsoft.com/office/drawing/2014/main" id="{EB8C07DF-3D19-57D4-5B3D-1C9B1D5939BB}"/>
                </a:ext>
              </a:extLst>
            </p:cNvPr>
            <p:cNvSpPr/>
            <p:nvPr/>
          </p:nvSpPr>
          <p:spPr>
            <a:xfrm>
              <a:off x="5731401" y="4614239"/>
              <a:ext cx="1082296" cy="861788"/>
            </a:xfrm>
            <a:prstGeom prst="round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cxnSp>
          <p:nvCxnSpPr>
            <p:cNvPr id="2063" name="Straight Connector 2062">
              <a:extLst>
                <a:ext uri="{FF2B5EF4-FFF2-40B4-BE49-F238E27FC236}">
                  <a16:creationId xmlns:a16="http://schemas.microsoft.com/office/drawing/2014/main" id="{F80B3B0C-1FE1-EB0C-A879-EF124E80D3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69345" y="5292304"/>
              <a:ext cx="644528" cy="45206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4" name="Straight Connector 2063">
              <a:extLst>
                <a:ext uri="{FF2B5EF4-FFF2-40B4-BE49-F238E27FC236}">
                  <a16:creationId xmlns:a16="http://schemas.microsoft.com/office/drawing/2014/main" id="{7BC30D7D-C894-E4C5-FB39-0B7BBB23E6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839" y="4364503"/>
              <a:ext cx="165333" cy="27094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5" name="Straight Connector 2064">
              <a:extLst>
                <a:ext uri="{FF2B5EF4-FFF2-40B4-BE49-F238E27FC236}">
                  <a16:creationId xmlns:a16="http://schemas.microsoft.com/office/drawing/2014/main" id="{6BED563D-9EB0-20B9-A573-18957C4DBE91}"/>
                </a:ext>
              </a:extLst>
            </p:cNvPr>
            <p:cNvCxnSpPr>
              <a:cxnSpLocks/>
            </p:cNvCxnSpPr>
            <p:nvPr/>
          </p:nvCxnSpPr>
          <p:spPr>
            <a:xfrm>
              <a:off x="6272549" y="4343819"/>
              <a:ext cx="195782" cy="13644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6" name="Straight Connector 2065">
              <a:extLst>
                <a:ext uri="{FF2B5EF4-FFF2-40B4-BE49-F238E27FC236}">
                  <a16:creationId xmlns:a16="http://schemas.microsoft.com/office/drawing/2014/main" id="{48DA3967-7C79-B622-D2C6-523993DCAF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8697" y="4362186"/>
              <a:ext cx="165333" cy="27094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7" name="Straight Connector 2066">
              <a:extLst>
                <a:ext uri="{FF2B5EF4-FFF2-40B4-BE49-F238E27FC236}">
                  <a16:creationId xmlns:a16="http://schemas.microsoft.com/office/drawing/2014/main" id="{3E09485B-7993-4C22-0FDA-C6FEC1D3C55F}"/>
                </a:ext>
              </a:extLst>
            </p:cNvPr>
            <p:cNvCxnSpPr>
              <a:cxnSpLocks/>
            </p:cNvCxnSpPr>
            <p:nvPr/>
          </p:nvCxnSpPr>
          <p:spPr>
            <a:xfrm>
              <a:off x="6651406" y="4341502"/>
              <a:ext cx="195782" cy="13644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8" name="Straight Connector 2067">
              <a:extLst>
                <a:ext uri="{FF2B5EF4-FFF2-40B4-BE49-F238E27FC236}">
                  <a16:creationId xmlns:a16="http://schemas.microsoft.com/office/drawing/2014/main" id="{53476736-C388-C359-0317-6208F18487CD}"/>
                </a:ext>
              </a:extLst>
            </p:cNvPr>
            <p:cNvCxnSpPr>
              <a:cxnSpLocks/>
            </p:cNvCxnSpPr>
            <p:nvPr/>
          </p:nvCxnSpPr>
          <p:spPr>
            <a:xfrm>
              <a:off x="5502228" y="5138814"/>
              <a:ext cx="404907" cy="60555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9" name="Straight Connector 2068">
              <a:extLst>
                <a:ext uri="{FF2B5EF4-FFF2-40B4-BE49-F238E27FC236}">
                  <a16:creationId xmlns:a16="http://schemas.microsoft.com/office/drawing/2014/main" id="{AC264DC1-D280-6C0F-4E3A-2A4C018F09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08386" y="4239347"/>
              <a:ext cx="13880" cy="108273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0" name="Straight Connector 2069">
              <a:extLst>
                <a:ext uri="{FF2B5EF4-FFF2-40B4-BE49-F238E27FC236}">
                  <a16:creationId xmlns:a16="http://schemas.microsoft.com/office/drawing/2014/main" id="{0E08D725-0B1D-8FFB-C083-4EA58205E36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96769" y="4268269"/>
              <a:ext cx="9353" cy="9125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71" name="Picture 6" descr="Smile, Cartoon, Simple Line. Fleece Blanket by Tom Hill | Pixels">
              <a:extLst>
                <a:ext uri="{FF2B5EF4-FFF2-40B4-BE49-F238E27FC236}">
                  <a16:creationId xmlns:a16="http://schemas.microsoft.com/office/drawing/2014/main" id="{B84D26EF-091E-6373-8CB4-D9DBB691DB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4845" y="5020233"/>
              <a:ext cx="890413" cy="422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72" name="Straight Connector 2071">
              <a:extLst>
                <a:ext uri="{FF2B5EF4-FFF2-40B4-BE49-F238E27FC236}">
                  <a16:creationId xmlns:a16="http://schemas.microsoft.com/office/drawing/2014/main" id="{51677C9E-5372-56C2-35C4-7F943ACD83D0}"/>
                </a:ext>
              </a:extLst>
            </p:cNvPr>
            <p:cNvCxnSpPr>
              <a:cxnSpLocks/>
            </p:cNvCxnSpPr>
            <p:nvPr/>
          </p:nvCxnSpPr>
          <p:spPr>
            <a:xfrm>
              <a:off x="6103265" y="6298986"/>
              <a:ext cx="29993" cy="2174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3" name="Straight Connector 2072">
              <a:extLst>
                <a:ext uri="{FF2B5EF4-FFF2-40B4-BE49-F238E27FC236}">
                  <a16:creationId xmlns:a16="http://schemas.microsoft.com/office/drawing/2014/main" id="{89B00436-FC8F-09B1-7B1F-CC272CB232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0864" y="6516468"/>
              <a:ext cx="53363" cy="18818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4" name="Straight Connector 2073">
              <a:extLst>
                <a:ext uri="{FF2B5EF4-FFF2-40B4-BE49-F238E27FC236}">
                  <a16:creationId xmlns:a16="http://schemas.microsoft.com/office/drawing/2014/main" id="{29BE8AA0-B8D8-8637-6ACB-996B816D1B18}"/>
                </a:ext>
              </a:extLst>
            </p:cNvPr>
            <p:cNvCxnSpPr>
              <a:cxnSpLocks/>
            </p:cNvCxnSpPr>
            <p:nvPr/>
          </p:nvCxnSpPr>
          <p:spPr>
            <a:xfrm>
              <a:off x="6004550" y="6345776"/>
              <a:ext cx="2987" cy="1897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5" name="Straight Connector 2074">
              <a:extLst>
                <a:ext uri="{FF2B5EF4-FFF2-40B4-BE49-F238E27FC236}">
                  <a16:creationId xmlns:a16="http://schemas.microsoft.com/office/drawing/2014/main" id="{13DBF24A-D0E1-B787-9EF5-66B1499571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65565" y="6516468"/>
              <a:ext cx="50341" cy="21062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6" name="Straight Connector 2075">
              <a:extLst>
                <a:ext uri="{FF2B5EF4-FFF2-40B4-BE49-F238E27FC236}">
                  <a16:creationId xmlns:a16="http://schemas.microsoft.com/office/drawing/2014/main" id="{576316D5-101D-2699-FBA4-25DA10C8AF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45319" y="6727097"/>
              <a:ext cx="145545" cy="2629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7" name="Straight Connector 2076">
              <a:extLst>
                <a:ext uri="{FF2B5EF4-FFF2-40B4-BE49-F238E27FC236}">
                  <a16:creationId xmlns:a16="http://schemas.microsoft.com/office/drawing/2014/main" id="{EDEA0ADB-0C37-D549-A8D6-3D53828235D1}"/>
                </a:ext>
              </a:extLst>
            </p:cNvPr>
            <p:cNvCxnSpPr>
              <a:cxnSpLocks/>
            </p:cNvCxnSpPr>
            <p:nvPr/>
          </p:nvCxnSpPr>
          <p:spPr>
            <a:xfrm>
              <a:off x="6085448" y="6704652"/>
              <a:ext cx="11755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8" name="Straight Connector 2077">
              <a:extLst>
                <a:ext uri="{FF2B5EF4-FFF2-40B4-BE49-F238E27FC236}">
                  <a16:creationId xmlns:a16="http://schemas.microsoft.com/office/drawing/2014/main" id="{2E5446C7-3DC9-5621-A87B-FF296FDFDA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03265" y="6654061"/>
              <a:ext cx="30461" cy="7303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9" name="Straight Connector 2078">
              <a:extLst>
                <a:ext uri="{FF2B5EF4-FFF2-40B4-BE49-F238E27FC236}">
                  <a16:creationId xmlns:a16="http://schemas.microsoft.com/office/drawing/2014/main" id="{85936A9D-4F2A-55C6-395E-3954240A9814}"/>
                </a:ext>
              </a:extLst>
            </p:cNvPr>
            <p:cNvCxnSpPr>
              <a:cxnSpLocks/>
            </p:cNvCxnSpPr>
            <p:nvPr/>
          </p:nvCxnSpPr>
          <p:spPr>
            <a:xfrm>
              <a:off x="5600943" y="6406300"/>
              <a:ext cx="0" cy="24776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0" name="Straight Connector 2079">
              <a:extLst>
                <a:ext uri="{FF2B5EF4-FFF2-40B4-BE49-F238E27FC236}">
                  <a16:creationId xmlns:a16="http://schemas.microsoft.com/office/drawing/2014/main" id="{88DABF8B-FFA5-9BAD-F8FA-F1675F74FB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25782" y="6636909"/>
              <a:ext cx="78730" cy="23859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1" name="Straight Connector 2080">
              <a:extLst>
                <a:ext uri="{FF2B5EF4-FFF2-40B4-BE49-F238E27FC236}">
                  <a16:creationId xmlns:a16="http://schemas.microsoft.com/office/drawing/2014/main" id="{BF98D2BE-0B7D-E55B-968B-6861DE83FAEB}"/>
                </a:ext>
              </a:extLst>
            </p:cNvPr>
            <p:cNvCxnSpPr>
              <a:cxnSpLocks/>
            </p:cNvCxnSpPr>
            <p:nvPr/>
          </p:nvCxnSpPr>
          <p:spPr>
            <a:xfrm>
              <a:off x="5502228" y="6450872"/>
              <a:ext cx="0" cy="2031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2" name="Straight Connector 2081">
              <a:extLst>
                <a:ext uri="{FF2B5EF4-FFF2-40B4-BE49-F238E27FC236}">
                  <a16:creationId xmlns:a16="http://schemas.microsoft.com/office/drawing/2014/main" id="{1EFFBF0A-1C4A-A904-87B3-AD24FCAF68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6103" y="6634089"/>
              <a:ext cx="78730" cy="23859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3" name="Straight Connector 2082">
              <a:extLst>
                <a:ext uri="{FF2B5EF4-FFF2-40B4-BE49-F238E27FC236}">
                  <a16:creationId xmlns:a16="http://schemas.microsoft.com/office/drawing/2014/main" id="{36F5D889-445B-8CF7-4BD4-3A78B90F7C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6103" y="6851639"/>
              <a:ext cx="12307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4" name="Straight Connector 2083">
              <a:extLst>
                <a:ext uri="{FF2B5EF4-FFF2-40B4-BE49-F238E27FC236}">
                  <a16:creationId xmlns:a16="http://schemas.microsoft.com/office/drawing/2014/main" id="{9B31EDFD-68E1-F02B-D594-DA5C7C562F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49177" y="6834411"/>
              <a:ext cx="118095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85" name="AutoShape 16" descr="Slim – KIERA SELBE">
              <a:extLst>
                <a:ext uri="{FF2B5EF4-FFF2-40B4-BE49-F238E27FC236}">
                  <a16:creationId xmlns:a16="http://schemas.microsoft.com/office/drawing/2014/main" id="{DCAF4627-B967-F6C3-3614-4A3EF64222B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124959" y="5315171"/>
              <a:ext cx="350185" cy="3401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grpSp>
          <p:nvGrpSpPr>
            <p:cNvPr id="2086" name="Group 2085">
              <a:extLst>
                <a:ext uri="{FF2B5EF4-FFF2-40B4-BE49-F238E27FC236}">
                  <a16:creationId xmlns:a16="http://schemas.microsoft.com/office/drawing/2014/main" id="{8B961CF6-85CF-8D2B-FE77-B9F493602E79}"/>
                </a:ext>
              </a:extLst>
            </p:cNvPr>
            <p:cNvGrpSpPr/>
            <p:nvPr/>
          </p:nvGrpSpPr>
          <p:grpSpPr>
            <a:xfrm>
              <a:off x="5655619" y="4527058"/>
              <a:ext cx="1233859" cy="542375"/>
              <a:chOff x="5525334" y="2615868"/>
              <a:chExt cx="1073946" cy="485967"/>
            </a:xfrm>
          </p:grpSpPr>
          <p:pic>
            <p:nvPicPr>
              <p:cNvPr id="2087" name="Picture 18" descr="Black 8 Bits Mosaic Sunglasses Oculos Deal With It Cool Thug Life Pixels Cartoon  Glasses Fancy – køb til lavere priser i webshoppen Joom">
                <a:extLst>
                  <a:ext uri="{FF2B5EF4-FFF2-40B4-BE49-F238E27FC236}">
                    <a16:creationId xmlns:a16="http://schemas.microsoft.com/office/drawing/2014/main" id="{6D437F3B-4D0C-7019-48BF-A749889F6CE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>
                            <a14:foregroundMark x1="12250" y1="42000" x2="12250" y2="42000"/>
                            <a14:backgroundMark x1="83000" y1="12125" x2="83750" y2="14875"/>
                            <a14:backgroundMark x1="89500" y1="10500" x2="88000" y2="9875"/>
                            <a14:backgroundMark x1="83000" y1="15625" x2="83625" y2="7000"/>
                            <a14:backgroundMark x1="83625" y1="7000" x2="82875" y2="15375"/>
                            <a14:backgroundMark x1="84250" y1="14125" x2="82250" y2="1412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206" t="25769" r="52374" b="41403"/>
              <a:stretch/>
            </p:blipFill>
            <p:spPr bwMode="auto">
              <a:xfrm>
                <a:off x="5525334" y="2617715"/>
                <a:ext cx="537107" cy="484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88" name="Picture 18" descr="Black 8 Bits Mosaic Sunglasses Oculos Deal With It Cool Thug Life Pixels Cartoon  Glasses Fancy – køb til lavere priser i webshoppen Joom">
                <a:extLst>
                  <a:ext uri="{FF2B5EF4-FFF2-40B4-BE49-F238E27FC236}">
                    <a16:creationId xmlns:a16="http://schemas.microsoft.com/office/drawing/2014/main" id="{066855D5-6314-BA1C-61A3-762DBE603F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>
                            <a14:foregroundMark x1="12250" y1="42000" x2="12250" y2="42000"/>
                            <a14:backgroundMark x1="83000" y1="12125" x2="83750" y2="14875"/>
                            <a14:backgroundMark x1="89500" y1="10500" x2="88000" y2="9875"/>
                            <a14:backgroundMark x1="83000" y1="15625" x2="83625" y2="7000"/>
                            <a14:backgroundMark x1="83625" y1="7000" x2="82875" y2="15375"/>
                            <a14:backgroundMark x1="84250" y1="14125" x2="82250" y2="1412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669" t="25486" r="10911" b="41686"/>
              <a:stretch/>
            </p:blipFill>
            <p:spPr bwMode="auto">
              <a:xfrm>
                <a:off x="6062173" y="2615868"/>
                <a:ext cx="537107" cy="484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079334B-500B-C092-2DF9-4CEE5D357109}"/>
              </a:ext>
            </a:extLst>
          </p:cNvPr>
          <p:cNvGrpSpPr/>
          <p:nvPr/>
        </p:nvGrpSpPr>
        <p:grpSpPr>
          <a:xfrm flipH="1">
            <a:off x="8712450" y="406009"/>
            <a:ext cx="3025584" cy="4176000"/>
            <a:chOff x="4178285" y="3581460"/>
            <a:chExt cx="1858816" cy="2647536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E8D3882-6DAF-2440-7231-A4753289FA47}"/>
                </a:ext>
              </a:extLst>
            </p:cNvPr>
            <p:cNvSpPr/>
            <p:nvPr/>
          </p:nvSpPr>
          <p:spPr>
            <a:xfrm rot="4490843">
              <a:off x="4378167" y="4915459"/>
              <a:ext cx="805255" cy="1205020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6154093-785B-573C-A34C-9B35B72DDEAE}"/>
                </a:ext>
              </a:extLst>
            </p:cNvPr>
            <p:cNvSpPr/>
            <p:nvPr/>
          </p:nvSpPr>
          <p:spPr>
            <a:xfrm rot="1371555">
              <a:off x="5078803" y="4895422"/>
              <a:ext cx="398066" cy="696394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1E93B5F1-BF29-8E24-EF55-1126A06288D1}"/>
                </a:ext>
              </a:extLst>
            </p:cNvPr>
            <p:cNvSpPr/>
            <p:nvPr/>
          </p:nvSpPr>
          <p:spPr>
            <a:xfrm>
              <a:off x="4928061" y="4210372"/>
              <a:ext cx="942026" cy="772160"/>
            </a:xfrm>
            <a:prstGeom prst="roundRect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49" name="Picture 2">
              <a:extLst>
                <a:ext uri="{FF2B5EF4-FFF2-40B4-BE49-F238E27FC236}">
                  <a16:creationId xmlns:a16="http://schemas.microsoft.com/office/drawing/2014/main" id="{B2C123C3-E386-F5D3-1FA9-0E2F941A1E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14254" y="4307840"/>
              <a:ext cx="617517" cy="2971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45270BC-E6F2-825E-9728-4ED44026466D}"/>
                </a:ext>
              </a:extLst>
            </p:cNvPr>
            <p:cNvCxnSpPr>
              <a:cxnSpLocks/>
              <a:stCxn id="46" idx="7"/>
            </p:cNvCxnSpPr>
            <p:nvPr/>
          </p:nvCxnSpPr>
          <p:spPr>
            <a:xfrm>
              <a:off x="5266440" y="5681409"/>
              <a:ext cx="156572" cy="20080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16A936E-DE06-FA77-A811-002A581B2A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54486" y="5877138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C5CC60A-667B-6F77-4246-B5A5678A7C30}"/>
                </a:ext>
              </a:extLst>
            </p:cNvPr>
            <p:cNvCxnSpPr>
              <a:cxnSpLocks/>
            </p:cNvCxnSpPr>
            <p:nvPr/>
          </p:nvCxnSpPr>
          <p:spPr>
            <a:xfrm>
              <a:off x="5137540" y="5717568"/>
              <a:ext cx="199551" cy="2065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54CE5F07-B5A8-6B53-7A9D-C7F7D85780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8565" y="591906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C1C81D1A-F3BF-C32E-5866-258F1F099DF8}"/>
                </a:ext>
              </a:extLst>
            </p:cNvPr>
            <p:cNvCxnSpPr>
              <a:cxnSpLocks/>
            </p:cNvCxnSpPr>
            <p:nvPr/>
          </p:nvCxnSpPr>
          <p:spPr>
            <a:xfrm>
              <a:off x="5483325" y="5222962"/>
              <a:ext cx="248446" cy="900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8871190-BD4D-C7C9-8258-81484755B611}"/>
                </a:ext>
              </a:extLst>
            </p:cNvPr>
            <p:cNvCxnSpPr>
              <a:cxnSpLocks/>
            </p:cNvCxnSpPr>
            <p:nvPr/>
          </p:nvCxnSpPr>
          <p:spPr>
            <a:xfrm>
              <a:off x="5296753" y="6114265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D0CD634-65E3-7042-5A50-DB3BD747C7E7}"/>
                </a:ext>
              </a:extLst>
            </p:cNvPr>
            <p:cNvCxnSpPr>
              <a:cxnSpLocks/>
            </p:cNvCxnSpPr>
            <p:nvPr/>
          </p:nvCxnSpPr>
          <p:spPr>
            <a:xfrm>
              <a:off x="5365279" y="6090709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1079D23-FC47-313E-5498-94B3AE6ECD21}"/>
                </a:ext>
              </a:extLst>
            </p:cNvPr>
            <p:cNvCxnSpPr>
              <a:cxnSpLocks/>
            </p:cNvCxnSpPr>
            <p:nvPr/>
          </p:nvCxnSpPr>
          <p:spPr>
            <a:xfrm>
              <a:off x="4870328" y="5803276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CF893A7-1899-C730-D06A-3B3C253C3A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7267" y="597329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0DED5AD-D6CB-A8BD-E777-B6ED0D75C7F4}"/>
                </a:ext>
              </a:extLst>
            </p:cNvPr>
            <p:cNvCxnSpPr>
              <a:cxnSpLocks/>
            </p:cNvCxnSpPr>
            <p:nvPr/>
          </p:nvCxnSpPr>
          <p:spPr>
            <a:xfrm>
              <a:off x="4784407" y="5845199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8A52863-24CD-2272-165A-6F17CB4677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31346" y="6015214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B063E32-4886-A45C-7836-5177D6EA422D}"/>
                </a:ext>
              </a:extLst>
            </p:cNvPr>
            <p:cNvCxnSpPr>
              <a:cxnSpLocks/>
            </p:cNvCxnSpPr>
            <p:nvPr/>
          </p:nvCxnSpPr>
          <p:spPr>
            <a:xfrm>
              <a:off x="4859534" y="6210418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6B67221-AB8C-0C33-581A-19F021329A71}"/>
                </a:ext>
              </a:extLst>
            </p:cNvPr>
            <p:cNvCxnSpPr>
              <a:cxnSpLocks/>
            </p:cNvCxnSpPr>
            <p:nvPr/>
          </p:nvCxnSpPr>
          <p:spPr>
            <a:xfrm>
              <a:off x="4928060" y="6186862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85BD7C-563A-6685-025F-EAD6CADAE7AE}"/>
                </a:ext>
              </a:extLst>
            </p:cNvPr>
            <p:cNvCxnSpPr>
              <a:cxnSpLocks/>
              <a:stCxn id="47" idx="5"/>
            </p:cNvCxnSpPr>
            <p:nvPr/>
          </p:nvCxnSpPr>
          <p:spPr>
            <a:xfrm flipH="1" flipV="1">
              <a:off x="5081019" y="5222962"/>
              <a:ext cx="230856" cy="30220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48" name="Straight Connector 2047">
              <a:extLst>
                <a:ext uri="{FF2B5EF4-FFF2-40B4-BE49-F238E27FC236}">
                  <a16:creationId xmlns:a16="http://schemas.microsoft.com/office/drawing/2014/main" id="{30746D37-6A81-560F-AA33-3540358D9B4E}"/>
                </a:ext>
              </a:extLst>
            </p:cNvPr>
            <p:cNvCxnSpPr>
              <a:cxnSpLocks/>
            </p:cNvCxnSpPr>
            <p:nvPr/>
          </p:nvCxnSpPr>
          <p:spPr>
            <a:xfrm>
              <a:off x="5722483" y="5316376"/>
              <a:ext cx="314618" cy="1593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49" name="Straight Connector 2048">
              <a:extLst>
                <a:ext uri="{FF2B5EF4-FFF2-40B4-BE49-F238E27FC236}">
                  <a16:creationId xmlns:a16="http://schemas.microsoft.com/office/drawing/2014/main" id="{72F9D9DC-9C76-4DF0-8CDD-72C14E3623E3}"/>
                </a:ext>
              </a:extLst>
            </p:cNvPr>
            <p:cNvCxnSpPr>
              <a:cxnSpLocks/>
            </p:cNvCxnSpPr>
            <p:nvPr/>
          </p:nvCxnSpPr>
          <p:spPr>
            <a:xfrm>
              <a:off x="5295432" y="5517125"/>
              <a:ext cx="679009" cy="92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50" name="Picture 6" descr="Smile, Cartoon, Simple Line. Fleece Blanket by Tom Hill | Pixels">
              <a:extLst>
                <a:ext uri="{FF2B5EF4-FFF2-40B4-BE49-F238E27FC236}">
                  <a16:creationId xmlns:a16="http://schemas.microsoft.com/office/drawing/2014/main" id="{96C3C102-90B8-CC2A-505C-2C0A6C9568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06" y="4574142"/>
              <a:ext cx="775012" cy="3784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51" name="Group 2050">
              <a:extLst>
                <a:ext uri="{FF2B5EF4-FFF2-40B4-BE49-F238E27FC236}">
                  <a16:creationId xmlns:a16="http://schemas.microsoft.com/office/drawing/2014/main" id="{0A61DFA7-BDD3-804A-F1FD-23928C3A9D5E}"/>
                </a:ext>
              </a:extLst>
            </p:cNvPr>
            <p:cNvGrpSpPr/>
            <p:nvPr/>
          </p:nvGrpSpPr>
          <p:grpSpPr>
            <a:xfrm>
              <a:off x="5085486" y="3581460"/>
              <a:ext cx="661906" cy="625427"/>
              <a:chOff x="1300480" y="3966111"/>
              <a:chExt cx="2788920" cy="2140051"/>
            </a:xfrm>
          </p:grpSpPr>
          <p:sp>
            <p:nvSpPr>
              <p:cNvPr id="2053" name="Freeform: Shape 2052">
                <a:extLst>
                  <a:ext uri="{FF2B5EF4-FFF2-40B4-BE49-F238E27FC236}">
                    <a16:creationId xmlns:a16="http://schemas.microsoft.com/office/drawing/2014/main" id="{E7B6A656-486E-6B75-6A03-010CE6D7171B}"/>
                  </a:ext>
                </a:extLst>
              </p:cNvPr>
              <p:cNvSpPr/>
              <p:nvPr/>
            </p:nvSpPr>
            <p:spPr>
              <a:xfrm>
                <a:off x="1473200" y="4226562"/>
                <a:ext cx="2423161" cy="1879600"/>
              </a:xfrm>
              <a:custGeom>
                <a:avLst/>
                <a:gdLst>
                  <a:gd name="connsiteX0" fmla="*/ 1209040 w 2423160"/>
                  <a:gd name="connsiteY0" fmla="*/ 0 h 1879600"/>
                  <a:gd name="connsiteX1" fmla="*/ 1614341 w 2423160"/>
                  <a:gd name="connsiteY1" fmla="*/ 1270860 h 1879600"/>
                  <a:gd name="connsiteX2" fmla="*/ 2423160 w 2423160"/>
                  <a:gd name="connsiteY2" fmla="*/ 40640 h 1879600"/>
                  <a:gd name="connsiteX3" fmla="*/ 2423160 w 2423160"/>
                  <a:gd name="connsiteY3" fmla="*/ 1879600 h 1879600"/>
                  <a:gd name="connsiteX4" fmla="*/ 1808480 w 2423160"/>
                  <a:gd name="connsiteY4" fmla="*/ 1879600 h 1879600"/>
                  <a:gd name="connsiteX5" fmla="*/ 1214120 w 2423160"/>
                  <a:gd name="connsiteY5" fmla="*/ 1879600 h 1879600"/>
                  <a:gd name="connsiteX6" fmla="*/ 1209040 w 2423160"/>
                  <a:gd name="connsiteY6" fmla="*/ 1879600 h 1879600"/>
                  <a:gd name="connsiteX7" fmla="*/ 609600 w 2423160"/>
                  <a:gd name="connsiteY7" fmla="*/ 1879600 h 1879600"/>
                  <a:gd name="connsiteX8" fmla="*/ 0 w 2423160"/>
                  <a:gd name="connsiteY8" fmla="*/ 1879600 h 1879600"/>
                  <a:gd name="connsiteX9" fmla="*/ 0 w 2423160"/>
                  <a:gd name="connsiteY9" fmla="*/ 40640 h 1879600"/>
                  <a:gd name="connsiteX10" fmla="*/ 805398 w 2423160"/>
                  <a:gd name="connsiteY10" fmla="*/ 1265657 h 187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23160" h="1879600">
                    <a:moveTo>
                      <a:pt x="1209040" y="0"/>
                    </a:moveTo>
                    <a:lnTo>
                      <a:pt x="1614341" y="1270860"/>
                    </a:lnTo>
                    <a:lnTo>
                      <a:pt x="2423160" y="40640"/>
                    </a:lnTo>
                    <a:lnTo>
                      <a:pt x="2423160" y="1879600"/>
                    </a:lnTo>
                    <a:lnTo>
                      <a:pt x="1808480" y="1879600"/>
                    </a:lnTo>
                    <a:lnTo>
                      <a:pt x="1214120" y="1879600"/>
                    </a:lnTo>
                    <a:lnTo>
                      <a:pt x="1209040" y="1879600"/>
                    </a:lnTo>
                    <a:lnTo>
                      <a:pt x="609600" y="1879600"/>
                    </a:lnTo>
                    <a:lnTo>
                      <a:pt x="0" y="1879600"/>
                    </a:lnTo>
                    <a:lnTo>
                      <a:pt x="0" y="40640"/>
                    </a:lnTo>
                    <a:lnTo>
                      <a:pt x="805398" y="1265657"/>
                    </a:lnTo>
                    <a:close/>
                  </a:path>
                </a:pathLst>
              </a:cu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da-DK" dirty="0"/>
              </a:p>
            </p:txBody>
          </p:sp>
          <p:sp>
            <p:nvSpPr>
              <p:cNvPr id="2054" name="Oval 2053">
                <a:extLst>
                  <a:ext uri="{FF2B5EF4-FFF2-40B4-BE49-F238E27FC236}">
                    <a16:creationId xmlns:a16="http://schemas.microsoft.com/office/drawing/2014/main" id="{8AE8D5F0-6459-AA59-6BEA-9A6AC7811454}"/>
                  </a:ext>
                </a:extLst>
              </p:cNvPr>
              <p:cNvSpPr/>
              <p:nvPr/>
            </p:nvSpPr>
            <p:spPr>
              <a:xfrm>
                <a:off x="130048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2055" name="Oval 2054">
                <a:extLst>
                  <a:ext uri="{FF2B5EF4-FFF2-40B4-BE49-F238E27FC236}">
                    <a16:creationId xmlns:a16="http://schemas.microsoft.com/office/drawing/2014/main" id="{61786D74-F016-6ACF-5587-A076F5E1E329}"/>
                  </a:ext>
                </a:extLst>
              </p:cNvPr>
              <p:cNvSpPr/>
              <p:nvPr/>
            </p:nvSpPr>
            <p:spPr>
              <a:xfrm>
                <a:off x="249174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2056" name="Oval 2055">
                <a:extLst>
                  <a:ext uri="{FF2B5EF4-FFF2-40B4-BE49-F238E27FC236}">
                    <a16:creationId xmlns:a16="http://schemas.microsoft.com/office/drawing/2014/main" id="{BC10CA73-62D7-F3BA-BCF8-69A03ED9F28F}"/>
                  </a:ext>
                </a:extLst>
              </p:cNvPr>
              <p:cNvSpPr/>
              <p:nvPr/>
            </p:nvSpPr>
            <p:spPr>
              <a:xfrm>
                <a:off x="370332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24662AB-54B8-E35B-71B1-50EAB4174C4F}"/>
              </a:ext>
            </a:extLst>
          </p:cNvPr>
          <p:cNvGrpSpPr/>
          <p:nvPr/>
        </p:nvGrpSpPr>
        <p:grpSpPr>
          <a:xfrm>
            <a:off x="516729" y="458471"/>
            <a:ext cx="3024000" cy="4176000"/>
            <a:chOff x="4178285" y="3581460"/>
            <a:chExt cx="1858816" cy="2647536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3B24B78-B5D9-7FED-1180-23BAAEDD860C}"/>
                </a:ext>
              </a:extLst>
            </p:cNvPr>
            <p:cNvSpPr/>
            <p:nvPr/>
          </p:nvSpPr>
          <p:spPr>
            <a:xfrm rot="4490843">
              <a:off x="4378167" y="4915459"/>
              <a:ext cx="805255" cy="1205020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70E4A09-685E-1865-14CC-4B172388834F}"/>
                </a:ext>
              </a:extLst>
            </p:cNvPr>
            <p:cNvSpPr/>
            <p:nvPr/>
          </p:nvSpPr>
          <p:spPr>
            <a:xfrm rot="1371555">
              <a:off x="5078803" y="4895422"/>
              <a:ext cx="398066" cy="696394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FA7A089-2D44-370C-8E00-7F01089C9A27}"/>
                </a:ext>
              </a:extLst>
            </p:cNvPr>
            <p:cNvSpPr/>
            <p:nvPr/>
          </p:nvSpPr>
          <p:spPr>
            <a:xfrm>
              <a:off x="4928061" y="4210372"/>
              <a:ext cx="942026" cy="772160"/>
            </a:xfrm>
            <a:prstGeom prst="roundRect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706D2C90-C23A-6DB0-B174-B2BA1F6DDE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14254" y="4307840"/>
              <a:ext cx="617517" cy="2971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FD7C39A-3743-FACF-4F05-A230801C6F11}"/>
                </a:ext>
              </a:extLst>
            </p:cNvPr>
            <p:cNvCxnSpPr>
              <a:cxnSpLocks/>
              <a:stCxn id="17" idx="7"/>
            </p:cNvCxnSpPr>
            <p:nvPr/>
          </p:nvCxnSpPr>
          <p:spPr>
            <a:xfrm>
              <a:off x="5266440" y="5681409"/>
              <a:ext cx="156572" cy="20080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EAD2F18-D8C3-45AF-9870-BC4BC18F57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54486" y="5877138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97D3645-27CD-9DA0-0750-463CC6606C6B}"/>
                </a:ext>
              </a:extLst>
            </p:cNvPr>
            <p:cNvCxnSpPr>
              <a:cxnSpLocks/>
            </p:cNvCxnSpPr>
            <p:nvPr/>
          </p:nvCxnSpPr>
          <p:spPr>
            <a:xfrm>
              <a:off x="5137540" y="5717568"/>
              <a:ext cx="199551" cy="2065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7465B2A-03C7-2E0F-D3F4-26EA3F1E47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8565" y="591906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369CF47-13FB-553B-EC9B-295FD9506F7D}"/>
                </a:ext>
              </a:extLst>
            </p:cNvPr>
            <p:cNvCxnSpPr>
              <a:cxnSpLocks/>
            </p:cNvCxnSpPr>
            <p:nvPr/>
          </p:nvCxnSpPr>
          <p:spPr>
            <a:xfrm>
              <a:off x="5483325" y="5222962"/>
              <a:ext cx="248446" cy="900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26F3AD8-5367-F4B2-A740-D5CB46A7C898}"/>
                </a:ext>
              </a:extLst>
            </p:cNvPr>
            <p:cNvCxnSpPr>
              <a:cxnSpLocks/>
            </p:cNvCxnSpPr>
            <p:nvPr/>
          </p:nvCxnSpPr>
          <p:spPr>
            <a:xfrm>
              <a:off x="5296753" y="6114265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CCE3F1E-5967-0DC6-6E51-631E0EFDEA79}"/>
                </a:ext>
              </a:extLst>
            </p:cNvPr>
            <p:cNvCxnSpPr>
              <a:cxnSpLocks/>
            </p:cNvCxnSpPr>
            <p:nvPr/>
          </p:nvCxnSpPr>
          <p:spPr>
            <a:xfrm>
              <a:off x="5365279" y="6090709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47E949A-E9A3-DA1C-37B5-006E8BFF601F}"/>
                </a:ext>
              </a:extLst>
            </p:cNvPr>
            <p:cNvCxnSpPr>
              <a:cxnSpLocks/>
            </p:cNvCxnSpPr>
            <p:nvPr/>
          </p:nvCxnSpPr>
          <p:spPr>
            <a:xfrm>
              <a:off x="4870328" y="5803276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87E7061-DF64-4C86-4538-B32256E7C7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7267" y="597329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6CFDAA-C2FF-ECB5-AF12-AE6F9D1FA68B}"/>
                </a:ext>
              </a:extLst>
            </p:cNvPr>
            <p:cNvCxnSpPr>
              <a:cxnSpLocks/>
            </p:cNvCxnSpPr>
            <p:nvPr/>
          </p:nvCxnSpPr>
          <p:spPr>
            <a:xfrm>
              <a:off x="4784407" y="5845199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E20DA5E-5849-3B04-E7C3-3E248BA13B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31346" y="6015214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C38A26B-EE81-AE44-35F5-CCCD17037D32}"/>
                </a:ext>
              </a:extLst>
            </p:cNvPr>
            <p:cNvCxnSpPr>
              <a:cxnSpLocks/>
            </p:cNvCxnSpPr>
            <p:nvPr/>
          </p:nvCxnSpPr>
          <p:spPr>
            <a:xfrm>
              <a:off x="4859534" y="6210418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D832C83-3486-FC33-A3D1-2A6F92CAEA23}"/>
                </a:ext>
              </a:extLst>
            </p:cNvPr>
            <p:cNvCxnSpPr>
              <a:cxnSpLocks/>
            </p:cNvCxnSpPr>
            <p:nvPr/>
          </p:nvCxnSpPr>
          <p:spPr>
            <a:xfrm>
              <a:off x="4928060" y="6186862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894AF64-BF82-BE5E-450F-9DBF86C65CC6}"/>
                </a:ext>
              </a:extLst>
            </p:cNvPr>
            <p:cNvCxnSpPr>
              <a:cxnSpLocks/>
              <a:stCxn id="18" idx="5"/>
            </p:cNvCxnSpPr>
            <p:nvPr/>
          </p:nvCxnSpPr>
          <p:spPr>
            <a:xfrm flipH="1" flipV="1">
              <a:off x="5081019" y="5222962"/>
              <a:ext cx="230856" cy="30220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5BA1928-3D0E-B1A9-ECDE-37594EFCAF5D}"/>
                </a:ext>
              </a:extLst>
            </p:cNvPr>
            <p:cNvCxnSpPr>
              <a:cxnSpLocks/>
            </p:cNvCxnSpPr>
            <p:nvPr/>
          </p:nvCxnSpPr>
          <p:spPr>
            <a:xfrm>
              <a:off x="5722483" y="5316376"/>
              <a:ext cx="314618" cy="1593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39630C0-800A-7E5C-C791-7D809A4E6156}"/>
                </a:ext>
              </a:extLst>
            </p:cNvPr>
            <p:cNvCxnSpPr>
              <a:cxnSpLocks/>
            </p:cNvCxnSpPr>
            <p:nvPr/>
          </p:nvCxnSpPr>
          <p:spPr>
            <a:xfrm>
              <a:off x="5295432" y="5517125"/>
              <a:ext cx="679009" cy="92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39" name="Picture 6" descr="Smile, Cartoon, Simple Line. Fleece Blanket by Tom Hill | Pixels">
              <a:extLst>
                <a:ext uri="{FF2B5EF4-FFF2-40B4-BE49-F238E27FC236}">
                  <a16:creationId xmlns:a16="http://schemas.microsoft.com/office/drawing/2014/main" id="{143CC6D7-69A3-44BB-08A3-9B0BFBF886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06" y="4574142"/>
              <a:ext cx="775012" cy="3784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DB2D893-14EC-2D02-DA82-E685EA891142}"/>
                </a:ext>
              </a:extLst>
            </p:cNvPr>
            <p:cNvGrpSpPr/>
            <p:nvPr/>
          </p:nvGrpSpPr>
          <p:grpSpPr>
            <a:xfrm>
              <a:off x="5085486" y="3581460"/>
              <a:ext cx="661906" cy="625427"/>
              <a:chOff x="1300480" y="3966111"/>
              <a:chExt cx="2788920" cy="2140051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012F11A5-0500-5501-5D5F-114246F2FD82}"/>
                  </a:ext>
                </a:extLst>
              </p:cNvPr>
              <p:cNvSpPr/>
              <p:nvPr/>
            </p:nvSpPr>
            <p:spPr>
              <a:xfrm>
                <a:off x="1473200" y="4226562"/>
                <a:ext cx="2423161" cy="1879600"/>
              </a:xfrm>
              <a:custGeom>
                <a:avLst/>
                <a:gdLst>
                  <a:gd name="connsiteX0" fmla="*/ 1209040 w 2423160"/>
                  <a:gd name="connsiteY0" fmla="*/ 0 h 1879600"/>
                  <a:gd name="connsiteX1" fmla="*/ 1614341 w 2423160"/>
                  <a:gd name="connsiteY1" fmla="*/ 1270860 h 1879600"/>
                  <a:gd name="connsiteX2" fmla="*/ 2423160 w 2423160"/>
                  <a:gd name="connsiteY2" fmla="*/ 40640 h 1879600"/>
                  <a:gd name="connsiteX3" fmla="*/ 2423160 w 2423160"/>
                  <a:gd name="connsiteY3" fmla="*/ 1879600 h 1879600"/>
                  <a:gd name="connsiteX4" fmla="*/ 1808480 w 2423160"/>
                  <a:gd name="connsiteY4" fmla="*/ 1879600 h 1879600"/>
                  <a:gd name="connsiteX5" fmla="*/ 1214120 w 2423160"/>
                  <a:gd name="connsiteY5" fmla="*/ 1879600 h 1879600"/>
                  <a:gd name="connsiteX6" fmla="*/ 1209040 w 2423160"/>
                  <a:gd name="connsiteY6" fmla="*/ 1879600 h 1879600"/>
                  <a:gd name="connsiteX7" fmla="*/ 609600 w 2423160"/>
                  <a:gd name="connsiteY7" fmla="*/ 1879600 h 1879600"/>
                  <a:gd name="connsiteX8" fmla="*/ 0 w 2423160"/>
                  <a:gd name="connsiteY8" fmla="*/ 1879600 h 1879600"/>
                  <a:gd name="connsiteX9" fmla="*/ 0 w 2423160"/>
                  <a:gd name="connsiteY9" fmla="*/ 40640 h 1879600"/>
                  <a:gd name="connsiteX10" fmla="*/ 805398 w 2423160"/>
                  <a:gd name="connsiteY10" fmla="*/ 1265657 h 187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23160" h="1879600">
                    <a:moveTo>
                      <a:pt x="1209040" y="0"/>
                    </a:moveTo>
                    <a:lnTo>
                      <a:pt x="1614341" y="1270860"/>
                    </a:lnTo>
                    <a:lnTo>
                      <a:pt x="2423160" y="40640"/>
                    </a:lnTo>
                    <a:lnTo>
                      <a:pt x="2423160" y="1879600"/>
                    </a:lnTo>
                    <a:lnTo>
                      <a:pt x="1808480" y="1879600"/>
                    </a:lnTo>
                    <a:lnTo>
                      <a:pt x="1214120" y="1879600"/>
                    </a:lnTo>
                    <a:lnTo>
                      <a:pt x="1209040" y="1879600"/>
                    </a:lnTo>
                    <a:lnTo>
                      <a:pt x="609600" y="1879600"/>
                    </a:lnTo>
                    <a:lnTo>
                      <a:pt x="0" y="1879600"/>
                    </a:lnTo>
                    <a:lnTo>
                      <a:pt x="0" y="40640"/>
                    </a:lnTo>
                    <a:lnTo>
                      <a:pt x="805398" y="1265657"/>
                    </a:lnTo>
                    <a:close/>
                  </a:path>
                </a:pathLst>
              </a:cu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da-DK" dirty="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4493FD08-2CC1-9AE6-DEF9-8C55AB61D6E8}"/>
                  </a:ext>
                </a:extLst>
              </p:cNvPr>
              <p:cNvSpPr/>
              <p:nvPr/>
            </p:nvSpPr>
            <p:spPr>
              <a:xfrm>
                <a:off x="130048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E78859C5-E23A-4AEC-5AF7-E51B07EA7667}"/>
                  </a:ext>
                </a:extLst>
              </p:cNvPr>
              <p:cNvSpPr/>
              <p:nvPr/>
            </p:nvSpPr>
            <p:spPr>
              <a:xfrm>
                <a:off x="249174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0536968A-89CA-92BC-72C1-D22AE164C0FF}"/>
                  </a:ext>
                </a:extLst>
              </p:cNvPr>
              <p:cNvSpPr/>
              <p:nvPr/>
            </p:nvSpPr>
            <p:spPr>
              <a:xfrm>
                <a:off x="370332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24093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ktangel 21">
            <a:extLst>
              <a:ext uri="{FF2B5EF4-FFF2-40B4-BE49-F238E27FC236}">
                <a16:creationId xmlns:a16="http://schemas.microsoft.com/office/drawing/2014/main" id="{AC635D03-8E7E-395C-377A-8BB8C415F008}"/>
              </a:ext>
            </a:extLst>
          </p:cNvPr>
          <p:cNvSpPr/>
          <p:nvPr/>
        </p:nvSpPr>
        <p:spPr>
          <a:xfrm>
            <a:off x="2286103" y="-1904856"/>
            <a:ext cx="7619795" cy="10667712"/>
          </a:xfrm>
          <a:prstGeom prst="rect">
            <a:avLst/>
          </a:prstGeom>
          <a:gradFill flip="none" rotWithShape="1"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bg1"/>
              </a:gs>
              <a:gs pos="48000">
                <a:schemeClr val="accent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 dirty="0"/>
          </a:p>
        </p:txBody>
      </p:sp>
      <p:grpSp>
        <p:nvGrpSpPr>
          <p:cNvPr id="18" name="Gruppe 17">
            <a:extLst>
              <a:ext uri="{FF2B5EF4-FFF2-40B4-BE49-F238E27FC236}">
                <a16:creationId xmlns:a16="http://schemas.microsoft.com/office/drawing/2014/main" id="{CA5A97A4-3730-6392-1D41-1EDDC5C73667}"/>
              </a:ext>
            </a:extLst>
          </p:cNvPr>
          <p:cNvGrpSpPr/>
          <p:nvPr/>
        </p:nvGrpSpPr>
        <p:grpSpPr>
          <a:xfrm flipH="1">
            <a:off x="9905898" y="-1904856"/>
            <a:ext cx="4479825" cy="10667712"/>
            <a:chOff x="3662980" y="909000"/>
            <a:chExt cx="4233020" cy="5040000"/>
          </a:xfrm>
        </p:grpSpPr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EC324A90-DBB4-0FE0-6711-4C74E8CD7033}"/>
                </a:ext>
              </a:extLst>
            </p:cNvPr>
            <p:cNvSpPr/>
            <p:nvPr/>
          </p:nvSpPr>
          <p:spPr>
            <a:xfrm>
              <a:off x="3662980" y="3159000"/>
              <a:ext cx="1080000" cy="540000"/>
            </a:xfrm>
            <a:prstGeom prst="ellipse">
              <a:avLst/>
            </a:prstGeom>
            <a:gradFill flip="none" rotWithShape="1">
              <a:gsLst>
                <a:gs pos="41000">
                  <a:srgbClr val="FFF0C0"/>
                </a:gs>
                <a:gs pos="0">
                  <a:schemeClr val="accent4">
                    <a:lumMod val="0"/>
                    <a:lumOff val="100000"/>
                    <a:alpha val="96000"/>
                  </a:schemeClr>
                </a:gs>
                <a:gs pos="100000">
                  <a:schemeClr val="accent4">
                    <a:lumMod val="10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 dirty="0"/>
            </a:p>
          </p:txBody>
        </p:sp>
        <p:sp>
          <p:nvSpPr>
            <p:cNvPr id="4" name="Rektangel 3">
              <a:extLst>
                <a:ext uri="{FF2B5EF4-FFF2-40B4-BE49-F238E27FC236}">
                  <a16:creationId xmlns:a16="http://schemas.microsoft.com/office/drawing/2014/main" id="{D521E7B2-A531-B87B-CBBB-1E284D74BFAF}"/>
                </a:ext>
              </a:extLst>
            </p:cNvPr>
            <p:cNvSpPr/>
            <p:nvPr/>
          </p:nvSpPr>
          <p:spPr>
            <a:xfrm>
              <a:off x="4296000" y="909000"/>
              <a:ext cx="3600000" cy="5040000"/>
            </a:xfrm>
            <a:prstGeom prst="rect">
              <a:avLst/>
            </a:prstGeom>
            <a:gradFill flip="none" rotWithShape="1">
              <a:gsLst>
                <a:gs pos="0">
                  <a:srgbClr val="996633"/>
                </a:gs>
                <a:gs pos="100000">
                  <a:srgbClr val="663300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 dirty="0"/>
            </a:p>
          </p:txBody>
        </p:sp>
        <p:sp>
          <p:nvSpPr>
            <p:cNvPr id="6" name="Rektangel 5">
              <a:extLst>
                <a:ext uri="{FF2B5EF4-FFF2-40B4-BE49-F238E27FC236}">
                  <a16:creationId xmlns:a16="http://schemas.microsoft.com/office/drawing/2014/main" id="{696D9A33-1D78-9FB0-9260-8CA8CE03C117}"/>
                </a:ext>
              </a:extLst>
            </p:cNvPr>
            <p:cNvSpPr/>
            <p:nvPr/>
          </p:nvSpPr>
          <p:spPr>
            <a:xfrm>
              <a:off x="4661760" y="1269000"/>
              <a:ext cx="1260000" cy="1980000"/>
            </a:xfrm>
            <a:prstGeom prst="rect">
              <a:avLst/>
            </a:prstGeom>
            <a:gradFill flip="none" rotWithShape="1">
              <a:gsLst>
                <a:gs pos="59000">
                  <a:srgbClr val="804D1A"/>
                </a:gs>
                <a:gs pos="3000">
                  <a:srgbClr val="996633"/>
                </a:gs>
                <a:gs pos="97000">
                  <a:srgbClr val="663300"/>
                </a:gs>
              </a:gsLst>
              <a:path path="circle">
                <a:fillToRect l="50000" t="50000" r="50000" b="50000"/>
              </a:path>
              <a:tileRect/>
            </a:gradFill>
            <a:ln w="38100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/>
            </a:p>
          </p:txBody>
        </p:sp>
        <p:sp>
          <p:nvSpPr>
            <p:cNvPr id="8" name="Rektangel 7">
              <a:extLst>
                <a:ext uri="{FF2B5EF4-FFF2-40B4-BE49-F238E27FC236}">
                  <a16:creationId xmlns:a16="http://schemas.microsoft.com/office/drawing/2014/main" id="{7031C3A2-FA0D-EE5D-0492-D1C91AFE96FF}"/>
                </a:ext>
              </a:extLst>
            </p:cNvPr>
            <p:cNvSpPr/>
            <p:nvPr/>
          </p:nvSpPr>
          <p:spPr>
            <a:xfrm>
              <a:off x="6270242" y="1269000"/>
              <a:ext cx="1260000" cy="1980000"/>
            </a:xfrm>
            <a:prstGeom prst="rect">
              <a:avLst/>
            </a:prstGeom>
            <a:gradFill flip="none" rotWithShape="1">
              <a:gsLst>
                <a:gs pos="0">
                  <a:srgbClr val="996633"/>
                </a:gs>
                <a:gs pos="66000">
                  <a:srgbClr val="804D1A"/>
                </a:gs>
                <a:gs pos="100000">
                  <a:srgbClr val="663300"/>
                </a:gs>
              </a:gsLst>
              <a:path path="circle">
                <a:fillToRect l="50000" t="50000" r="50000" b="50000"/>
              </a:path>
              <a:tileRect/>
            </a:gradFill>
            <a:ln w="38100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/>
            </a:p>
          </p:txBody>
        </p:sp>
        <p:sp>
          <p:nvSpPr>
            <p:cNvPr id="10" name="Rektangel 9">
              <a:extLst>
                <a:ext uri="{FF2B5EF4-FFF2-40B4-BE49-F238E27FC236}">
                  <a16:creationId xmlns:a16="http://schemas.microsoft.com/office/drawing/2014/main" id="{6A27C4E2-F5C6-9DED-42FF-BAB970FE8370}"/>
                </a:ext>
              </a:extLst>
            </p:cNvPr>
            <p:cNvSpPr/>
            <p:nvPr/>
          </p:nvSpPr>
          <p:spPr>
            <a:xfrm>
              <a:off x="4661760" y="3609000"/>
              <a:ext cx="1260000" cy="1980000"/>
            </a:xfrm>
            <a:prstGeom prst="rect">
              <a:avLst/>
            </a:prstGeom>
            <a:gradFill flip="none" rotWithShape="1">
              <a:gsLst>
                <a:gs pos="0">
                  <a:srgbClr val="996633"/>
                </a:gs>
                <a:gs pos="60000">
                  <a:srgbClr val="804D1A"/>
                </a:gs>
                <a:gs pos="97000">
                  <a:srgbClr val="663300"/>
                </a:gs>
              </a:gsLst>
              <a:path path="circle">
                <a:fillToRect l="50000" t="50000" r="50000" b="50000"/>
              </a:path>
              <a:tileRect/>
            </a:gradFill>
            <a:ln w="38100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/>
            </a:p>
          </p:txBody>
        </p:sp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C9D302D2-C6F6-85E3-B1B7-36D813D6CC93}"/>
                </a:ext>
              </a:extLst>
            </p:cNvPr>
            <p:cNvSpPr/>
            <p:nvPr/>
          </p:nvSpPr>
          <p:spPr>
            <a:xfrm>
              <a:off x="6270242" y="3609000"/>
              <a:ext cx="1260000" cy="1980000"/>
            </a:xfrm>
            <a:prstGeom prst="rect">
              <a:avLst/>
            </a:prstGeom>
            <a:gradFill flip="none" rotWithShape="1">
              <a:gsLst>
                <a:gs pos="0">
                  <a:srgbClr val="996633"/>
                </a:gs>
                <a:gs pos="60000">
                  <a:srgbClr val="804D1A"/>
                </a:gs>
                <a:gs pos="97000">
                  <a:srgbClr val="663300"/>
                </a:gs>
              </a:gsLst>
              <a:path path="circle">
                <a:fillToRect l="50000" t="50000" r="50000" b="50000"/>
              </a:path>
              <a:tileRect/>
            </a:gradFill>
            <a:ln w="38100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/>
            </a:p>
          </p:txBody>
        </p:sp>
      </p:grpSp>
      <p:sp>
        <p:nvSpPr>
          <p:cNvPr id="24" name="Rektangel 23">
            <a:extLst>
              <a:ext uri="{FF2B5EF4-FFF2-40B4-BE49-F238E27FC236}">
                <a16:creationId xmlns:a16="http://schemas.microsoft.com/office/drawing/2014/main" id="{0DF9BEDD-F97C-E7E7-0702-FA0330893DFB}"/>
              </a:ext>
            </a:extLst>
          </p:cNvPr>
          <p:cNvSpPr/>
          <p:nvPr/>
        </p:nvSpPr>
        <p:spPr>
          <a:xfrm>
            <a:off x="13716541" y="-1904856"/>
            <a:ext cx="387084" cy="10667712"/>
          </a:xfrm>
          <a:prstGeom prst="rect">
            <a:avLst/>
          </a:prstGeom>
          <a:gradFill flip="none" rotWithShape="1">
            <a:gsLst>
              <a:gs pos="100000">
                <a:srgbClr val="3A1D00"/>
              </a:gs>
              <a:gs pos="0">
                <a:srgbClr val="663300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 dirty="0"/>
          </a:p>
        </p:txBody>
      </p:sp>
      <p:cxnSp>
        <p:nvCxnSpPr>
          <p:cNvPr id="26" name="Lige forbindelse 25">
            <a:extLst>
              <a:ext uri="{FF2B5EF4-FFF2-40B4-BE49-F238E27FC236}">
                <a16:creationId xmlns:a16="http://schemas.microsoft.com/office/drawing/2014/main" id="{52CA6527-AECA-5F9E-ABC4-2607ACA547D6}"/>
              </a:ext>
            </a:extLst>
          </p:cNvPr>
          <p:cNvCxnSpPr>
            <a:cxnSpLocks/>
          </p:cNvCxnSpPr>
          <p:nvPr/>
        </p:nvCxnSpPr>
        <p:spPr>
          <a:xfrm>
            <a:off x="13691207" y="-1904856"/>
            <a:ext cx="25333" cy="10667712"/>
          </a:xfrm>
          <a:prstGeom prst="line">
            <a:avLst/>
          </a:prstGeom>
          <a:ln w="25400">
            <a:solidFill>
              <a:srgbClr val="66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Ellipse 29">
            <a:extLst>
              <a:ext uri="{FF2B5EF4-FFF2-40B4-BE49-F238E27FC236}">
                <a16:creationId xmlns:a16="http://schemas.microsoft.com/office/drawing/2014/main" id="{1591BA09-89EF-83D0-75BE-58FC20674C21}"/>
              </a:ext>
            </a:extLst>
          </p:cNvPr>
          <p:cNvSpPr/>
          <p:nvPr/>
        </p:nvSpPr>
        <p:spPr>
          <a:xfrm flipH="1">
            <a:off x="12477985" y="2857517"/>
            <a:ext cx="1142969" cy="1142969"/>
          </a:xfrm>
          <a:prstGeom prst="ellipse">
            <a:avLst/>
          </a:prstGeom>
          <a:gradFill flip="none" rotWithShape="1">
            <a:gsLst>
              <a:gs pos="41000">
                <a:srgbClr val="FFF0C0"/>
              </a:gs>
              <a:gs pos="0">
                <a:schemeClr val="accent4">
                  <a:lumMod val="0"/>
                  <a:lumOff val="100000"/>
                  <a:alpha val="96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 dirty="0"/>
          </a:p>
        </p:txBody>
      </p:sp>
    </p:spTree>
    <p:extLst>
      <p:ext uri="{BB962C8B-B14F-4D97-AF65-F5344CB8AC3E}">
        <p14:creationId xmlns:p14="http://schemas.microsoft.com/office/powerpoint/2010/main" val="1669001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e 5">
            <a:extLst>
              <a:ext uri="{FF2B5EF4-FFF2-40B4-BE49-F238E27FC236}">
                <a16:creationId xmlns:a16="http://schemas.microsoft.com/office/drawing/2014/main" id="{40C7B7C1-BBF2-4C78-4EB8-06DA23D0162A}"/>
              </a:ext>
            </a:extLst>
          </p:cNvPr>
          <p:cNvGrpSpPr/>
          <p:nvPr/>
        </p:nvGrpSpPr>
        <p:grpSpPr>
          <a:xfrm>
            <a:off x="-982647" y="-1508233"/>
            <a:ext cx="13870565" cy="3651025"/>
            <a:chOff x="2819400" y="2899785"/>
            <a:chExt cx="6553200" cy="1724940"/>
          </a:xfrm>
        </p:grpSpPr>
        <p:sp>
          <p:nvSpPr>
            <p:cNvPr id="4" name="Tekstfelt 3">
              <a:extLst>
                <a:ext uri="{FF2B5EF4-FFF2-40B4-BE49-F238E27FC236}">
                  <a16:creationId xmlns:a16="http://schemas.microsoft.com/office/drawing/2014/main" id="{66D0B41F-D024-7C7A-1C64-FB604AE92D23}"/>
                </a:ext>
              </a:extLst>
            </p:cNvPr>
            <p:cNvSpPr txBox="1"/>
            <p:nvPr/>
          </p:nvSpPr>
          <p:spPr>
            <a:xfrm>
              <a:off x="2819400" y="2899785"/>
              <a:ext cx="6553200" cy="1323439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square" rtlCol="0">
              <a:prstTxWarp prst="textDeflateBottom">
                <a:avLst/>
              </a:prstTxWarp>
              <a:spAutoFit/>
            </a:bodyPr>
            <a:lstStyle/>
            <a:p>
              <a:pPr algn="ctr"/>
              <a:r>
                <a:rPr lang="da-DK" sz="16933" dirty="0">
                  <a:ln w="0">
                    <a:solidFill>
                      <a:schemeClr val="tx1"/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t" panose="02000600000000000000" pitchFamily="50" charset="0"/>
                </a:rPr>
                <a:t>SKRALDEMXRE</a:t>
              </a:r>
            </a:p>
          </p:txBody>
        </p:sp>
        <p:sp>
          <p:nvSpPr>
            <p:cNvPr id="5" name="Tekstfelt 4">
              <a:extLst>
                <a:ext uri="{FF2B5EF4-FFF2-40B4-BE49-F238E27FC236}">
                  <a16:creationId xmlns:a16="http://schemas.microsoft.com/office/drawing/2014/main" id="{ACB1D854-B050-4BDC-660F-1DC51B7506F4}"/>
                </a:ext>
              </a:extLst>
            </p:cNvPr>
            <p:cNvSpPr txBox="1"/>
            <p:nvPr/>
          </p:nvSpPr>
          <p:spPr>
            <a:xfrm>
              <a:off x="3944937" y="3701492"/>
              <a:ext cx="4302125" cy="9232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6049" dirty="0">
                  <a:latin typeface="Ant" panose="02000600000000000000" pitchFamily="50" charset="0"/>
                  <a:cs typeface="Aharoni" panose="02010803020104030203" pitchFamily="2" charset="-79"/>
                </a:rPr>
                <a:t>JONATAN JONATHAN JOHNATHAN</a:t>
              </a:r>
            </a:p>
          </p:txBody>
        </p:sp>
      </p:grpSp>
      <p:sp>
        <p:nvSpPr>
          <p:cNvPr id="9" name="Rektangel: afrundede hjørner 8">
            <a:extLst>
              <a:ext uri="{FF2B5EF4-FFF2-40B4-BE49-F238E27FC236}">
                <a16:creationId xmlns:a16="http://schemas.microsoft.com/office/drawing/2014/main" id="{3F075238-D381-7250-7678-1B4CED15A774}"/>
              </a:ext>
            </a:extLst>
          </p:cNvPr>
          <p:cNvSpPr/>
          <p:nvPr/>
        </p:nvSpPr>
        <p:spPr>
          <a:xfrm>
            <a:off x="3945523" y="2550889"/>
            <a:ext cx="5333856" cy="3809897"/>
          </a:xfrm>
          <a:prstGeom prst="roundRect">
            <a:avLst/>
          </a:prstGeom>
          <a:solidFill>
            <a:srgbClr val="66FF66"/>
          </a:solidFill>
          <a:ln w="7620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9313" dirty="0">
                <a:solidFill>
                  <a:schemeClr val="tx1"/>
                </a:solidFill>
                <a:latin typeface="Ant" panose="02000600000000000000" pitchFamily="50" charset="0"/>
              </a:rPr>
              <a:t>START</a:t>
            </a:r>
            <a:r>
              <a:rPr lang="da-DK" sz="9313" dirty="0">
                <a:latin typeface="Ant" panose="02000600000000000000" pitchFamily="50" charset="0"/>
              </a:rPr>
              <a:t> j</a:t>
            </a:r>
          </a:p>
        </p:txBody>
      </p:sp>
      <p:sp>
        <p:nvSpPr>
          <p:cNvPr id="10" name="Ligebenet trekant 9">
            <a:extLst>
              <a:ext uri="{FF2B5EF4-FFF2-40B4-BE49-F238E27FC236}">
                <a16:creationId xmlns:a16="http://schemas.microsoft.com/office/drawing/2014/main" id="{B59B026C-AE73-F33B-C00D-545D08E48E47}"/>
              </a:ext>
            </a:extLst>
          </p:cNvPr>
          <p:cNvSpPr/>
          <p:nvPr/>
        </p:nvSpPr>
        <p:spPr>
          <a:xfrm rot="5400000">
            <a:off x="7619255" y="3936140"/>
            <a:ext cx="1200680" cy="1039395"/>
          </a:xfrm>
          <a:prstGeom prst="triangle">
            <a:avLst/>
          </a:prstGeom>
          <a:solidFill>
            <a:schemeClr val="bg1">
              <a:lumMod val="95000"/>
            </a:schemeClr>
          </a:solidFill>
          <a:ln w="7620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586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felt 4">
            <a:extLst>
              <a:ext uri="{FF2B5EF4-FFF2-40B4-BE49-F238E27FC236}">
                <a16:creationId xmlns:a16="http://schemas.microsoft.com/office/drawing/2014/main" id="{C6170555-93B6-9004-9CE5-9A499AC4FC0C}"/>
              </a:ext>
            </a:extLst>
          </p:cNvPr>
          <p:cNvSpPr txBox="1"/>
          <p:nvPr/>
        </p:nvSpPr>
        <p:spPr>
          <a:xfrm>
            <a:off x="2413220" y="1129748"/>
            <a:ext cx="65021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b="1" dirty="0">
                <a:latin typeface="Ant" panose="02000600000000000000" pitchFamily="50" charset="0"/>
              </a:rPr>
              <a:t>NAR ALT SKRALDET ER SORTERET KLIK PA</a:t>
            </a:r>
            <a:br>
              <a:rPr lang="da-DK" sz="3200" b="1" dirty="0">
                <a:latin typeface="Ant" panose="02000600000000000000" pitchFamily="50" charset="0"/>
              </a:rPr>
            </a:br>
            <a:r>
              <a:rPr lang="da-DK" sz="3200" b="1" dirty="0">
                <a:latin typeface="Ant" panose="02000600000000000000" pitchFamily="50" charset="0"/>
              </a:rPr>
              <a:t>VED DOREN FOR AT KLARE BANEN 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311189AF-BC9B-A207-D2D3-48E852F70CFF}"/>
              </a:ext>
            </a:extLst>
          </p:cNvPr>
          <p:cNvSpPr txBox="1"/>
          <p:nvPr/>
        </p:nvSpPr>
        <p:spPr>
          <a:xfrm rot="5400000">
            <a:off x="2549584" y="1161818"/>
            <a:ext cx="629047" cy="382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1800" b="1" dirty="0">
                <a:ln>
                  <a:solidFill>
                    <a:schemeClr val="tx1"/>
                  </a:solidFill>
                </a:ln>
                <a:latin typeface="Ant" panose="02000600000000000000" pitchFamily="50" charset="0"/>
              </a:rPr>
              <a:t>O</a:t>
            </a:r>
            <a:endParaRPr lang="da-DK" b="1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7" name="Rektangel: afrundede hjørner 26">
            <a:extLst>
              <a:ext uri="{FF2B5EF4-FFF2-40B4-BE49-F238E27FC236}">
                <a16:creationId xmlns:a16="http://schemas.microsoft.com/office/drawing/2014/main" id="{F729AD35-2F87-9B86-8E51-00FF132A8BFA}"/>
              </a:ext>
            </a:extLst>
          </p:cNvPr>
          <p:cNvSpPr/>
          <p:nvPr/>
        </p:nvSpPr>
        <p:spPr>
          <a:xfrm>
            <a:off x="3943866" y="1644578"/>
            <a:ext cx="3240000" cy="54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1" name="Tekstfelt 40">
            <a:extLst>
              <a:ext uri="{FF2B5EF4-FFF2-40B4-BE49-F238E27FC236}">
                <a16:creationId xmlns:a16="http://schemas.microsoft.com/office/drawing/2014/main" id="{7DF1269B-B1B1-F0DA-EEEC-EF9489BBD00C}"/>
              </a:ext>
            </a:extLst>
          </p:cNvPr>
          <p:cNvSpPr txBox="1"/>
          <p:nvPr/>
        </p:nvSpPr>
        <p:spPr>
          <a:xfrm>
            <a:off x="4492948" y="2790469"/>
            <a:ext cx="46595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b="1" dirty="0">
                <a:latin typeface="Ant" panose="02000600000000000000" pitchFamily="50" charset="0"/>
              </a:rPr>
              <a:t>FOR AT FINDE HVILKET SKRALD HORE TIL HVILKEN SPAND KLIK PA</a:t>
            </a:r>
          </a:p>
        </p:txBody>
      </p:sp>
      <p:sp>
        <p:nvSpPr>
          <p:cNvPr id="43" name="Tekstfelt 42">
            <a:extLst>
              <a:ext uri="{FF2B5EF4-FFF2-40B4-BE49-F238E27FC236}">
                <a16:creationId xmlns:a16="http://schemas.microsoft.com/office/drawing/2014/main" id="{BD163BEA-13E1-B8FA-62A0-A7757820D74F}"/>
              </a:ext>
            </a:extLst>
          </p:cNvPr>
          <p:cNvSpPr txBox="1"/>
          <p:nvPr/>
        </p:nvSpPr>
        <p:spPr>
          <a:xfrm rot="5400000">
            <a:off x="6773504" y="3809764"/>
            <a:ext cx="629047" cy="382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1800" b="1" dirty="0">
                <a:ln>
                  <a:solidFill>
                    <a:schemeClr val="tx1"/>
                  </a:solidFill>
                </a:ln>
                <a:latin typeface="Ant" panose="02000600000000000000" pitchFamily="50" charset="0"/>
              </a:rPr>
              <a:t>O</a:t>
            </a:r>
            <a:endParaRPr lang="da-DK" b="1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45" name="Rektangel: afrundede hjørner 44">
            <a:extLst>
              <a:ext uri="{FF2B5EF4-FFF2-40B4-BE49-F238E27FC236}">
                <a16:creationId xmlns:a16="http://schemas.microsoft.com/office/drawing/2014/main" id="{51C4A849-4FBC-C898-0B43-09EB15C57D9E}"/>
              </a:ext>
            </a:extLst>
          </p:cNvPr>
          <p:cNvSpPr/>
          <p:nvPr/>
        </p:nvSpPr>
        <p:spPr>
          <a:xfrm>
            <a:off x="-1186780" y="4876197"/>
            <a:ext cx="3600000" cy="144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9313" b="1" dirty="0">
                <a:solidFill>
                  <a:schemeClr val="tx1"/>
                </a:solidFill>
                <a:latin typeface="Ant" panose="02000600000000000000" pitchFamily="50" charset="0"/>
              </a:rPr>
              <a:t>SKIP</a:t>
            </a:r>
            <a:r>
              <a:rPr lang="da-DK" sz="9313" dirty="0">
                <a:latin typeface="Ant" panose="02000600000000000000" pitchFamily="50" charset="0"/>
              </a:rPr>
              <a:t> j</a:t>
            </a:r>
          </a:p>
        </p:txBody>
      </p:sp>
      <p:sp>
        <p:nvSpPr>
          <p:cNvPr id="49" name="Ligebenet trekant 48">
            <a:extLst>
              <a:ext uri="{FF2B5EF4-FFF2-40B4-BE49-F238E27FC236}">
                <a16:creationId xmlns:a16="http://schemas.microsoft.com/office/drawing/2014/main" id="{52AC4BF4-CF9D-4805-6027-A6E01F6355C9}"/>
              </a:ext>
            </a:extLst>
          </p:cNvPr>
          <p:cNvSpPr/>
          <p:nvPr/>
        </p:nvSpPr>
        <p:spPr>
          <a:xfrm rot="5400000">
            <a:off x="1255419" y="5236197"/>
            <a:ext cx="720000" cy="720000"/>
          </a:xfrm>
          <a:prstGeom prst="triangle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>
              <a:solidFill>
                <a:schemeClr val="tx1"/>
              </a:solidFill>
            </a:endParaRPr>
          </a:p>
        </p:txBody>
      </p:sp>
      <p:sp>
        <p:nvSpPr>
          <p:cNvPr id="3" name="Rektangel: afrundede hjørner 2">
            <a:extLst>
              <a:ext uri="{FF2B5EF4-FFF2-40B4-BE49-F238E27FC236}">
                <a16:creationId xmlns:a16="http://schemas.microsoft.com/office/drawing/2014/main" id="{D2FA0562-92FA-F45B-4745-979920B2B5C9}"/>
              </a:ext>
            </a:extLst>
          </p:cNvPr>
          <p:cNvSpPr/>
          <p:nvPr/>
        </p:nvSpPr>
        <p:spPr>
          <a:xfrm>
            <a:off x="6582410" y="4516197"/>
            <a:ext cx="5349106" cy="1800000"/>
          </a:xfrm>
          <a:prstGeom prst="roundRect">
            <a:avLst/>
          </a:prstGeom>
          <a:solidFill>
            <a:srgbClr val="66FF66"/>
          </a:solidFill>
          <a:ln w="7620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9313" b="1" dirty="0">
                <a:solidFill>
                  <a:schemeClr val="tx1"/>
                </a:solidFill>
                <a:latin typeface="Ant" panose="02000600000000000000" pitchFamily="50" charset="0"/>
              </a:rPr>
              <a:t>GENSTART</a:t>
            </a:r>
            <a:endParaRPr lang="da-DK" sz="9313" b="1" dirty="0">
              <a:latin typeface="Ant" panose="02000600000000000000" pitchFamily="50" charset="0"/>
            </a:endParaRPr>
          </a:p>
        </p:txBody>
      </p:sp>
      <p:pic>
        <p:nvPicPr>
          <p:cNvPr id="4" name="Billede 3" descr="Et billede, der indeholder tekst, skilt&#10;&#10;Automatisk genereret beskrivelse">
            <a:extLst>
              <a:ext uri="{FF2B5EF4-FFF2-40B4-BE49-F238E27FC236}">
                <a16:creationId xmlns:a16="http://schemas.microsoft.com/office/drawing/2014/main" id="{14EF4BE0-4B48-4CE8-60EC-3566ABE0D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266" y="3798790"/>
            <a:ext cx="529692" cy="516891"/>
          </a:xfrm>
          <a:prstGeom prst="rect">
            <a:avLst/>
          </a:prstGeom>
        </p:spPr>
      </p:pic>
      <p:sp>
        <p:nvSpPr>
          <p:cNvPr id="7" name="Tekstfelt 6">
            <a:extLst>
              <a:ext uri="{FF2B5EF4-FFF2-40B4-BE49-F238E27FC236}">
                <a16:creationId xmlns:a16="http://schemas.microsoft.com/office/drawing/2014/main" id="{FD44180B-4419-556A-D348-472E202DEEF2}"/>
              </a:ext>
            </a:extLst>
          </p:cNvPr>
          <p:cNvSpPr txBox="1"/>
          <p:nvPr/>
        </p:nvSpPr>
        <p:spPr>
          <a:xfrm rot="1907924">
            <a:off x="6170425" y="3464483"/>
            <a:ext cx="6290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400" b="1" dirty="0">
                <a:ln>
                  <a:solidFill>
                    <a:schemeClr val="tx1"/>
                  </a:solidFill>
                </a:ln>
                <a:latin typeface="Ant" panose="02000600000000000000" pitchFamily="50" charset="0"/>
              </a:rPr>
              <a:t>I</a:t>
            </a:r>
            <a:endParaRPr lang="da-DK" sz="2400" b="1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C9B23966-382D-7490-80A9-30A7BF8B4C8C}"/>
              </a:ext>
            </a:extLst>
          </p:cNvPr>
          <p:cNvSpPr txBox="1"/>
          <p:nvPr/>
        </p:nvSpPr>
        <p:spPr>
          <a:xfrm rot="5400000">
            <a:off x="3387784" y="1650769"/>
            <a:ext cx="629047" cy="382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1800" b="1" dirty="0">
                <a:ln>
                  <a:solidFill>
                    <a:schemeClr val="tx1"/>
                  </a:solidFill>
                </a:ln>
                <a:latin typeface="Ant" panose="02000600000000000000" pitchFamily="50" charset="0"/>
              </a:rPr>
              <a:t>O</a:t>
            </a:r>
            <a:endParaRPr lang="da-DK" b="1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AFBDDD3F-9061-7D74-DC41-8EC1A9DDD132}"/>
              </a:ext>
            </a:extLst>
          </p:cNvPr>
          <p:cNvSpPr txBox="1"/>
          <p:nvPr/>
        </p:nvSpPr>
        <p:spPr>
          <a:xfrm rot="1907924">
            <a:off x="3509658" y="2287773"/>
            <a:ext cx="6290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400" b="1" dirty="0">
                <a:ln>
                  <a:solidFill>
                    <a:schemeClr val="tx1"/>
                  </a:solidFill>
                </a:ln>
                <a:latin typeface="Ant" panose="02000600000000000000" pitchFamily="50" charset="0"/>
              </a:rPr>
              <a:t>I</a:t>
            </a:r>
            <a:endParaRPr lang="da-DK" sz="2400" b="1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49881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0C0"/>
            </a:gs>
            <a:gs pos="0">
              <a:schemeClr val="accent4">
                <a:lumMod val="0"/>
                <a:lumOff val="100000"/>
                <a:alpha val="96000"/>
              </a:schemeClr>
            </a:gs>
            <a:gs pos="95000">
              <a:schemeClr val="accent1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tediagram: Dokument 1">
            <a:extLst>
              <a:ext uri="{FF2B5EF4-FFF2-40B4-BE49-F238E27FC236}">
                <a16:creationId xmlns:a16="http://schemas.microsoft.com/office/drawing/2014/main" id="{9933664A-A3BA-694B-57AE-6DE859079353}"/>
              </a:ext>
            </a:extLst>
          </p:cNvPr>
          <p:cNvSpPr/>
          <p:nvPr/>
        </p:nvSpPr>
        <p:spPr>
          <a:xfrm rot="10800000">
            <a:off x="747" y="2698845"/>
            <a:ext cx="12190507" cy="4159155"/>
          </a:xfrm>
          <a:prstGeom prst="flowChartDocument">
            <a:avLst/>
          </a:prstGeom>
          <a:gradFill flip="none" rotWithShape="1">
            <a:gsLst>
              <a:gs pos="23000">
                <a:schemeClr val="accent6">
                  <a:lumMod val="75000"/>
                </a:schemeClr>
              </a:gs>
              <a:gs pos="0">
                <a:schemeClr val="accent6">
                  <a:lumMod val="60000"/>
                  <a:lumOff val="40000"/>
                </a:schemeClr>
              </a:gs>
              <a:gs pos="67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/>
          </a:p>
        </p:txBody>
      </p:sp>
      <p:pic>
        <p:nvPicPr>
          <p:cNvPr id="2052" name="Picture 4" descr="54,425 Small House Illustrations &amp; Clip Art - iStock">
            <a:extLst>
              <a:ext uri="{FF2B5EF4-FFF2-40B4-BE49-F238E27FC236}">
                <a16:creationId xmlns:a16="http://schemas.microsoft.com/office/drawing/2014/main" id="{3957EEC0-9819-1968-181F-AF54AFE05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43" b="96429" l="1797" r="97386">
                        <a14:foregroundMark x1="9150" y1="93393" x2="54902" y2="90357"/>
                        <a14:foregroundMark x1="54902" y1="90357" x2="75980" y2="91429"/>
                        <a14:foregroundMark x1="75980" y1="91429" x2="76797" y2="72321"/>
                        <a14:foregroundMark x1="76797" y1="72321" x2="60784" y2="61964"/>
                        <a14:foregroundMark x1="60784" y1="61964" x2="51961" y2="37857"/>
                        <a14:foregroundMark x1="51961" y1="37857" x2="34150" y2="68929"/>
                        <a14:foregroundMark x1="34150" y1="68929" x2="20261" y2="73393"/>
                        <a14:foregroundMark x1="7680" y1="89643" x2="12582" y2="95179"/>
                        <a14:foregroundMark x1="20588" y1="95357" x2="48366" y2="92857"/>
                        <a14:foregroundMark x1="23039" y1="90000" x2="33824" y2="90714"/>
                        <a14:foregroundMark x1="38072" y1="95000" x2="51961" y2="96250"/>
                        <a14:foregroundMark x1="75490" y1="94643" x2="91667" y2="96250"/>
                        <a14:foregroundMark x1="91667" y1="96250" x2="80556" y2="87500"/>
                        <a14:foregroundMark x1="80556" y1="87500" x2="79248" y2="89643"/>
                        <a14:foregroundMark x1="59967" y1="72857" x2="63235" y2="69821"/>
                        <a14:foregroundMark x1="75000" y1="69464" x2="78758" y2="70357"/>
                        <a14:foregroundMark x1="82843" y1="86607" x2="91830" y2="94643"/>
                        <a14:foregroundMark x1="92974" y1="96607" x2="93137" y2="89464"/>
                        <a14:foregroundMark x1="96895" y1="41964" x2="97386" y2="40893"/>
                        <a14:foregroundMark x1="81863" y1="7500" x2="69608" y2="7500"/>
                        <a14:foregroundMark x1="55882" y1="9464" x2="44935" y2="8750"/>
                        <a14:foregroundMark x1="44935" y1="8750" x2="44935" y2="8750"/>
                        <a14:foregroundMark x1="47876" y1="4821" x2="52288" y2="4821"/>
                        <a14:foregroundMark x1="1797" y1="40357" x2="9150" y2="366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003" y="2115023"/>
            <a:ext cx="2487157" cy="227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Billede 3">
            <a:extLst>
              <a:ext uri="{FF2B5EF4-FFF2-40B4-BE49-F238E27FC236}">
                <a16:creationId xmlns:a16="http://schemas.microsoft.com/office/drawing/2014/main" id="{3056FC42-F4B2-90D9-4809-7F93F5DFD8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78" y="3667129"/>
            <a:ext cx="2941425" cy="3859479"/>
          </a:xfrm>
          <a:prstGeom prst="rect">
            <a:avLst/>
          </a:prstGeom>
        </p:spPr>
      </p:pic>
      <p:pic>
        <p:nvPicPr>
          <p:cNvPr id="6" name="Billede 5" descr="Et billede, der indeholder plante, blomst&#10;&#10;Automatisk genereret beskrivelse">
            <a:extLst>
              <a:ext uri="{FF2B5EF4-FFF2-40B4-BE49-F238E27FC236}">
                <a16:creationId xmlns:a16="http://schemas.microsoft.com/office/drawing/2014/main" id="{E10CF246-C6EF-BE92-9349-A4038E1DD0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686145">
            <a:off x="671277" y="1892523"/>
            <a:ext cx="3515785" cy="3076312"/>
          </a:xfrm>
          <a:prstGeom prst="rect">
            <a:avLst/>
          </a:prstGeom>
        </p:spPr>
      </p:pic>
      <p:pic>
        <p:nvPicPr>
          <p:cNvPr id="8" name="Billede 7" descr="Et billede, der indeholder tekst, bærbar computer, computer, sidder&#10;&#10;Automatisk genereret beskrivelse">
            <a:extLst>
              <a:ext uri="{FF2B5EF4-FFF2-40B4-BE49-F238E27FC236}">
                <a16:creationId xmlns:a16="http://schemas.microsoft.com/office/drawing/2014/main" id="{21632F0A-DCA8-5ECF-6D66-5FC9E6BDD7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001" y="4778424"/>
            <a:ext cx="2508136" cy="250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03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0C0"/>
            </a:gs>
            <a:gs pos="0">
              <a:schemeClr val="accent4">
                <a:lumMod val="0"/>
                <a:lumOff val="100000"/>
                <a:alpha val="96000"/>
              </a:schemeClr>
            </a:gs>
            <a:gs pos="95000">
              <a:schemeClr val="accent1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e 2">
            <a:extLst>
              <a:ext uri="{FF2B5EF4-FFF2-40B4-BE49-F238E27FC236}">
                <a16:creationId xmlns:a16="http://schemas.microsoft.com/office/drawing/2014/main" id="{5E8550E7-61DB-EC6A-BC50-3BAADE43EFCC}"/>
              </a:ext>
            </a:extLst>
          </p:cNvPr>
          <p:cNvGrpSpPr>
            <a:grpSpLocks noChangeAspect="1"/>
          </p:cNvGrpSpPr>
          <p:nvPr/>
        </p:nvGrpSpPr>
        <p:grpSpPr>
          <a:xfrm>
            <a:off x="-21821900" y="2245652"/>
            <a:ext cx="34013900" cy="13233834"/>
            <a:chOff x="747" y="2115023"/>
            <a:chExt cx="12190507" cy="4742977"/>
          </a:xfrm>
        </p:grpSpPr>
        <p:sp>
          <p:nvSpPr>
            <p:cNvPr id="2" name="Rutediagram: Dokument 1">
              <a:extLst>
                <a:ext uri="{FF2B5EF4-FFF2-40B4-BE49-F238E27FC236}">
                  <a16:creationId xmlns:a16="http://schemas.microsoft.com/office/drawing/2014/main" id="{9933664A-A3BA-694B-57AE-6DE859079353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747" y="2698845"/>
              <a:ext cx="12190507" cy="4159155"/>
            </a:xfrm>
            <a:prstGeom prst="flowChartDocument">
              <a:avLst/>
            </a:prstGeom>
            <a:gradFill flip="none" rotWithShape="1">
              <a:gsLst>
                <a:gs pos="23000">
                  <a:schemeClr val="accent6">
                    <a:lumMod val="75000"/>
                  </a:schemeClr>
                </a:gs>
                <a:gs pos="0">
                  <a:schemeClr val="accent6">
                    <a:lumMod val="60000"/>
                    <a:lumOff val="40000"/>
                  </a:schemeClr>
                </a:gs>
                <a:gs pos="67000">
                  <a:schemeClr val="accent6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/>
            </a:p>
          </p:txBody>
        </p:sp>
        <p:pic>
          <p:nvPicPr>
            <p:cNvPr id="2052" name="Picture 4" descr="54,425 Small House Illustrations &amp; Clip Art - iStock">
              <a:extLst>
                <a:ext uri="{FF2B5EF4-FFF2-40B4-BE49-F238E27FC236}">
                  <a16:creationId xmlns:a16="http://schemas.microsoft.com/office/drawing/2014/main" id="{3957EEC0-9819-1968-181F-AF54AFE053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643" b="96429" l="1797" r="97386">
                          <a14:foregroundMark x1="9150" y1="93393" x2="54902" y2="90357"/>
                          <a14:foregroundMark x1="54902" y1="90357" x2="75980" y2="91429"/>
                          <a14:foregroundMark x1="75980" y1="91429" x2="76797" y2="72321"/>
                          <a14:foregroundMark x1="76797" y1="72321" x2="60784" y2="61964"/>
                          <a14:foregroundMark x1="60784" y1="61964" x2="51961" y2="37857"/>
                          <a14:foregroundMark x1="51961" y1="37857" x2="34150" y2="68929"/>
                          <a14:foregroundMark x1="34150" y1="68929" x2="20261" y2="73393"/>
                          <a14:foregroundMark x1="7680" y1="89643" x2="12582" y2="95179"/>
                          <a14:foregroundMark x1="20588" y1="95357" x2="48366" y2="92857"/>
                          <a14:foregroundMark x1="23039" y1="90000" x2="33824" y2="90714"/>
                          <a14:foregroundMark x1="38072" y1="95000" x2="51961" y2="96250"/>
                          <a14:foregroundMark x1="75490" y1="94643" x2="91667" y2="96250"/>
                          <a14:foregroundMark x1="91667" y1="96250" x2="80556" y2="87500"/>
                          <a14:foregroundMark x1="80556" y1="87500" x2="79248" y2="89643"/>
                          <a14:foregroundMark x1="59967" y1="72857" x2="63235" y2="69821"/>
                          <a14:foregroundMark x1="75000" y1="69464" x2="78758" y2="70357"/>
                          <a14:foregroundMark x1="82843" y1="86607" x2="91830" y2="94643"/>
                          <a14:foregroundMark x1="92974" y1="96607" x2="93137" y2="89464"/>
                          <a14:foregroundMark x1="96895" y1="41964" x2="97386" y2="40893"/>
                          <a14:foregroundMark x1="81863" y1="7500" x2="69608" y2="7500"/>
                          <a14:foregroundMark x1="55882" y1="9464" x2="44935" y2="8750"/>
                          <a14:foregroundMark x1="44935" y1="8750" x2="44935" y2="8750"/>
                          <a14:foregroundMark x1="47876" y1="4821" x2="52288" y2="4821"/>
                          <a14:foregroundMark x1="1797" y1="40357" x2="9150" y2="366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37003" y="2115023"/>
              <a:ext cx="2487157" cy="22753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53685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mbinationstegning: figur 1">
            <a:extLst>
              <a:ext uri="{FF2B5EF4-FFF2-40B4-BE49-F238E27FC236}">
                <a16:creationId xmlns:a16="http://schemas.microsoft.com/office/drawing/2014/main" id="{4BF09420-23D1-112F-998C-B6CB5EA3AECB}"/>
              </a:ext>
            </a:extLst>
          </p:cNvPr>
          <p:cNvSpPr/>
          <p:nvPr/>
        </p:nvSpPr>
        <p:spPr>
          <a:xfrm>
            <a:off x="4656000" y="2709000"/>
            <a:ext cx="2880000" cy="1440000"/>
          </a:xfrm>
          <a:custGeom>
            <a:avLst/>
            <a:gdLst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80000" h="1440000">
                <a:moveTo>
                  <a:pt x="1440000" y="0"/>
                </a:moveTo>
                <a:cubicBezTo>
                  <a:pt x="1837645" y="0"/>
                  <a:pt x="1966960" y="332515"/>
                  <a:pt x="2160000" y="720000"/>
                </a:cubicBezTo>
                <a:cubicBezTo>
                  <a:pt x="2353040" y="1107485"/>
                  <a:pt x="2482355" y="1440000"/>
                  <a:pt x="2880000" y="1440000"/>
                </a:cubicBezTo>
                <a:lnTo>
                  <a:pt x="1440000" y="1440000"/>
                </a:lnTo>
                <a:lnTo>
                  <a:pt x="0" y="1440000"/>
                </a:lnTo>
                <a:cubicBezTo>
                  <a:pt x="397645" y="1440000"/>
                  <a:pt x="552360" y="1107485"/>
                  <a:pt x="720000" y="720000"/>
                </a:cubicBezTo>
                <a:cubicBezTo>
                  <a:pt x="887640" y="332515"/>
                  <a:pt x="1042355" y="0"/>
                  <a:pt x="14400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88378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ksplosionsspil - Spil online nye eksplosionsspil på Desura">
            <a:extLst>
              <a:ext uri="{FF2B5EF4-FFF2-40B4-BE49-F238E27FC236}">
                <a16:creationId xmlns:a16="http://schemas.microsoft.com/office/drawing/2014/main" id="{A1F11513-1559-0F16-7D4F-8E9FA4184B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977" b="20703"/>
          <a:stretch/>
        </p:blipFill>
        <p:spPr bwMode="auto">
          <a:xfrm>
            <a:off x="7177812" y="409903"/>
            <a:ext cx="5014188" cy="403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Kombinationstegning: figur 44">
            <a:extLst>
              <a:ext uri="{FF2B5EF4-FFF2-40B4-BE49-F238E27FC236}">
                <a16:creationId xmlns:a16="http://schemas.microsoft.com/office/drawing/2014/main" id="{E5151B9F-ABE1-8850-5737-411CF06B6976}"/>
              </a:ext>
            </a:extLst>
          </p:cNvPr>
          <p:cNvSpPr>
            <a:spLocks noChangeAspect="1"/>
          </p:cNvSpPr>
          <p:nvPr/>
        </p:nvSpPr>
        <p:spPr>
          <a:xfrm>
            <a:off x="8117251" y="4446403"/>
            <a:ext cx="3691021" cy="2411597"/>
          </a:xfrm>
          <a:custGeom>
            <a:avLst/>
            <a:gdLst>
              <a:gd name="connsiteX0" fmla="*/ 0 w 3691021"/>
              <a:gd name="connsiteY0" fmla="*/ 0 h 2411597"/>
              <a:gd name="connsiteX1" fmla="*/ 3691021 w 3691021"/>
              <a:gd name="connsiteY1" fmla="*/ 0 h 2411597"/>
              <a:gd name="connsiteX2" fmla="*/ 3208702 w 3691021"/>
              <a:gd name="connsiteY2" fmla="*/ 2411597 h 2411597"/>
              <a:gd name="connsiteX3" fmla="*/ 482319 w 3691021"/>
              <a:gd name="connsiteY3" fmla="*/ 2411597 h 2411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1021" h="2411597">
                <a:moveTo>
                  <a:pt x="0" y="0"/>
                </a:moveTo>
                <a:lnTo>
                  <a:pt x="3691021" y="0"/>
                </a:lnTo>
                <a:lnTo>
                  <a:pt x="3208702" y="2411597"/>
                </a:lnTo>
                <a:lnTo>
                  <a:pt x="482319" y="2411597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0">
                <a:schemeClr val="accent3">
                  <a:lumMod val="45000"/>
                  <a:lumOff val="55000"/>
                </a:schemeClr>
              </a:gs>
              <a:gs pos="52000">
                <a:schemeClr val="bg1">
                  <a:lumMod val="50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a-DK" sz="6049" dirty="0"/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2C86DE58-A747-8128-9D2D-0EBC107564BE}"/>
              </a:ext>
            </a:extLst>
          </p:cNvPr>
          <p:cNvSpPr txBox="1"/>
          <p:nvPr/>
        </p:nvSpPr>
        <p:spPr>
          <a:xfrm>
            <a:off x="1" y="0"/>
            <a:ext cx="12191999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a-DK" sz="6000" b="1" dirty="0">
                <a:solidFill>
                  <a:srgbClr val="FF0000"/>
                </a:solidFill>
                <a:latin typeface="Ant" panose="02000600000000000000" pitchFamily="50" charset="0"/>
              </a:rPr>
              <a:t>DU TABTE</a:t>
            </a:r>
          </a:p>
          <a:p>
            <a:pPr algn="ctr"/>
            <a:r>
              <a:rPr lang="da-DK" sz="3600" b="1" dirty="0">
                <a:solidFill>
                  <a:schemeClr val="bg1">
                    <a:lumMod val="95000"/>
                  </a:schemeClr>
                </a:solidFill>
                <a:latin typeface="Ant" panose="02000600000000000000" pitchFamily="50" charset="0"/>
              </a:rPr>
              <a:t>FORKERT SORTERET</a:t>
            </a:r>
          </a:p>
        </p:txBody>
      </p:sp>
      <p:pic>
        <p:nvPicPr>
          <p:cNvPr id="51" name="Billede 50">
            <a:extLst>
              <a:ext uri="{FF2B5EF4-FFF2-40B4-BE49-F238E27FC236}">
                <a16:creationId xmlns:a16="http://schemas.microsoft.com/office/drawing/2014/main" id="{73FCA59D-5A4C-450F-07DB-3A9B6392AD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52"/>
          <a:stretch/>
        </p:blipFill>
        <p:spPr>
          <a:xfrm>
            <a:off x="666848" y="2142967"/>
            <a:ext cx="3407901" cy="471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13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0C0"/>
            </a:gs>
            <a:gs pos="0">
              <a:schemeClr val="accent4">
                <a:lumMod val="0"/>
                <a:lumOff val="100000"/>
                <a:alpha val="96000"/>
              </a:schemeClr>
            </a:gs>
            <a:gs pos="95000">
              <a:schemeClr val="accent1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tediagram: Dokument 1">
            <a:extLst>
              <a:ext uri="{FF2B5EF4-FFF2-40B4-BE49-F238E27FC236}">
                <a16:creationId xmlns:a16="http://schemas.microsoft.com/office/drawing/2014/main" id="{9933664A-A3BA-694B-57AE-6DE859079353}"/>
              </a:ext>
            </a:extLst>
          </p:cNvPr>
          <p:cNvSpPr/>
          <p:nvPr/>
        </p:nvSpPr>
        <p:spPr>
          <a:xfrm rot="10800000">
            <a:off x="1493" y="2698845"/>
            <a:ext cx="12190507" cy="4159155"/>
          </a:xfrm>
          <a:prstGeom prst="flowChartDocument">
            <a:avLst/>
          </a:prstGeom>
          <a:gradFill flip="none" rotWithShape="1">
            <a:gsLst>
              <a:gs pos="23000">
                <a:schemeClr val="accent6">
                  <a:lumMod val="75000"/>
                </a:schemeClr>
              </a:gs>
              <a:gs pos="0">
                <a:schemeClr val="accent6">
                  <a:lumMod val="60000"/>
                  <a:lumOff val="40000"/>
                </a:schemeClr>
              </a:gs>
              <a:gs pos="67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/>
          </a:p>
        </p:txBody>
      </p:sp>
      <p:pic>
        <p:nvPicPr>
          <p:cNvPr id="2052" name="Picture 4" descr="54,425 Small House Illustrations &amp; Clip Art - iStock">
            <a:extLst>
              <a:ext uri="{FF2B5EF4-FFF2-40B4-BE49-F238E27FC236}">
                <a16:creationId xmlns:a16="http://schemas.microsoft.com/office/drawing/2014/main" id="{3957EEC0-9819-1968-181F-AF54AFE05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43" b="96429" l="1797" r="97386">
                        <a14:foregroundMark x1="9150" y1="93393" x2="54902" y2="90357"/>
                        <a14:foregroundMark x1="54902" y1="90357" x2="75980" y2="91429"/>
                        <a14:foregroundMark x1="75980" y1="91429" x2="76797" y2="72321"/>
                        <a14:foregroundMark x1="76797" y1="72321" x2="60784" y2="61964"/>
                        <a14:foregroundMark x1="60784" y1="61964" x2="51961" y2="37857"/>
                        <a14:foregroundMark x1="51961" y1="37857" x2="34150" y2="68929"/>
                        <a14:foregroundMark x1="34150" y1="68929" x2="20261" y2="73393"/>
                        <a14:foregroundMark x1="7680" y1="89643" x2="12582" y2="95179"/>
                        <a14:foregroundMark x1="20588" y1="95357" x2="48366" y2="92857"/>
                        <a14:foregroundMark x1="23039" y1="90000" x2="33824" y2="90714"/>
                        <a14:foregroundMark x1="38072" y1="95000" x2="51961" y2="96250"/>
                        <a14:foregroundMark x1="75490" y1="94643" x2="91667" y2="96250"/>
                        <a14:foregroundMark x1="91667" y1="96250" x2="80556" y2="87500"/>
                        <a14:foregroundMark x1="80556" y1="87500" x2="79248" y2="89643"/>
                        <a14:foregroundMark x1="59967" y1="72857" x2="63235" y2="69821"/>
                        <a14:foregroundMark x1="75000" y1="69464" x2="78758" y2="70357"/>
                        <a14:foregroundMark x1="82843" y1="86607" x2="91830" y2="94643"/>
                        <a14:foregroundMark x1="92974" y1="96607" x2="93137" y2="89464"/>
                        <a14:foregroundMark x1="96895" y1="41964" x2="97386" y2="40893"/>
                        <a14:foregroundMark x1="81863" y1="7500" x2="69608" y2="7500"/>
                        <a14:foregroundMark x1="55882" y1="9464" x2="44935" y2="8750"/>
                        <a14:foregroundMark x1="44935" y1="8750" x2="44935" y2="8750"/>
                        <a14:foregroundMark x1="47876" y1="4821" x2="52288" y2="4821"/>
                        <a14:foregroundMark x1="1797" y1="40357" x2="9150" y2="366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003" y="2115023"/>
            <a:ext cx="2487157" cy="227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Billede 3">
            <a:extLst>
              <a:ext uri="{FF2B5EF4-FFF2-40B4-BE49-F238E27FC236}">
                <a16:creationId xmlns:a16="http://schemas.microsoft.com/office/drawing/2014/main" id="{3056FC42-F4B2-90D9-4809-7F93F5DFD8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282" y="4971463"/>
            <a:ext cx="1267435" cy="1663017"/>
          </a:xfrm>
          <a:prstGeom prst="rect">
            <a:avLst/>
          </a:prstGeom>
        </p:spPr>
      </p:pic>
      <p:pic>
        <p:nvPicPr>
          <p:cNvPr id="3" name="Picture 2" descr="New Year Fireworks PNG Isolated Image">
            <a:extLst>
              <a:ext uri="{FF2B5EF4-FFF2-40B4-BE49-F238E27FC236}">
                <a16:creationId xmlns:a16="http://schemas.microsoft.com/office/drawing/2014/main" id="{48AEE966-9B0E-D67B-F9FE-84921A208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4" y="134989"/>
            <a:ext cx="4645572" cy="31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New Year Fireworks PNG Isolated Image">
            <a:extLst>
              <a:ext uri="{FF2B5EF4-FFF2-40B4-BE49-F238E27FC236}">
                <a16:creationId xmlns:a16="http://schemas.microsoft.com/office/drawing/2014/main" id="{FCDA3085-4873-9EE7-BF50-E4FBA2D734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769" y="27217"/>
            <a:ext cx="3308975" cy="221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reworks Transparent, Resolution:548x375 HD Png Download - CPPNG.com">
            <a:extLst>
              <a:ext uri="{FF2B5EF4-FFF2-40B4-BE49-F238E27FC236}">
                <a16:creationId xmlns:a16="http://schemas.microsoft.com/office/drawing/2014/main" id="{82225DC9-5D16-B24A-7808-759342247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5570" y="75788"/>
            <a:ext cx="3849847" cy="263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lue fireworks transparent background&#10;">
            <a:extLst>
              <a:ext uri="{FF2B5EF4-FFF2-40B4-BE49-F238E27FC236}">
                <a16:creationId xmlns:a16="http://schemas.microsoft.com/office/drawing/2014/main" id="{0FA2B098-7673-01F9-AA69-917B27A8E9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8692" y="0"/>
            <a:ext cx="1490936" cy="15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Fireworks Background PNG Image | PNG Play">
            <a:extLst>
              <a:ext uri="{FF2B5EF4-FFF2-40B4-BE49-F238E27FC236}">
                <a16:creationId xmlns:a16="http://schemas.microsoft.com/office/drawing/2014/main" id="{42059F17-1272-FCC2-172A-DE6BE82B9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7464" y="860851"/>
            <a:ext cx="2780327" cy="205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708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1966</TotalTime>
  <Words>45</Words>
  <Application>Microsoft Office PowerPoint</Application>
  <PresentationFormat>Widescreen</PresentationFormat>
  <Paragraphs>26</Paragraphs>
  <Slides>12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7" baseType="lpstr">
      <vt:lpstr>Ant</vt:lpstr>
      <vt:lpstr>Arial</vt:lpstr>
      <vt:lpstr>Calibri</vt:lpstr>
      <vt:lpstr>Calibri Light</vt:lpstr>
      <vt:lpstr>Office-tema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Jonatan David Falk Larsen</dc:creator>
  <cp:lastModifiedBy>jonathan sommerlund</cp:lastModifiedBy>
  <cp:revision>8</cp:revision>
  <dcterms:created xsi:type="dcterms:W3CDTF">2022-09-14T08:16:05Z</dcterms:created>
  <dcterms:modified xsi:type="dcterms:W3CDTF">2022-09-30T13:50:27Z</dcterms:modified>
</cp:coreProperties>
</file>

<file path=docProps/thumbnail.jpeg>
</file>